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modernComment_101_0.xml" ContentType="application/vnd.ms-powerpoint.comments+xml"/>
  <Override PartName="/ppt/comments/modernComment_108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60" r:id="rId6"/>
    <p:sldId id="258" r:id="rId7"/>
    <p:sldId id="261" r:id="rId8"/>
    <p:sldId id="264" r:id="rId9"/>
    <p:sldId id="265" r:id="rId10"/>
    <p:sldId id="266" r:id="rId11"/>
    <p:sldId id="285" r:id="rId12"/>
    <p:sldId id="289" r:id="rId13"/>
    <p:sldId id="286" r:id="rId14"/>
    <p:sldId id="288" r:id="rId15"/>
    <p:sldId id="287" r:id="rId16"/>
    <p:sldId id="273" r:id="rId17"/>
    <p:sldId id="274" r:id="rId18"/>
    <p:sldId id="281" r:id="rId19"/>
    <p:sldId id="277" r:id="rId20"/>
    <p:sldId id="278" r:id="rId21"/>
    <p:sldId id="283" r:id="rId22"/>
    <p:sldId id="279" r:id="rId2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58752-0F42-3821-8C2A-5DD6624B3F68}" name="Guillaume Rémy" initials="GR" userId="S::Guillaume.Remy@Rebelgroup.com::372d9730-6ad3-4005-a9f3-c4f9831bea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0B19D-A34A-001E-61DE-99F872804C4A}" v="538" dt="2025-03-20T14:57:20.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2"/>
    <p:restoredTop sz="94658"/>
  </p:normalViewPr>
  <p:slideViewPr>
    <p:cSldViewPr snapToGrid="0">
      <p:cViewPr varScale="1">
        <p:scale>
          <a:sx n="87" d="100"/>
          <a:sy n="87" d="100"/>
        </p:scale>
        <p:origin x="200"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59439ED9-FE75-42BD-93C6-3F11EE2350F2}" authorId="{8EF58752-0F42-3821-8C2A-5DD6624B3F68}" status="resolved" created="2025-03-17T13:12:22.710" complete="100000">
    <pc:sldMkLst xmlns:pc="http://schemas.microsoft.com/office/powerpoint/2013/main/command">
      <pc:docMk/>
      <pc:sldMk cId="0" sldId="257"/>
    </pc:sldMkLst>
    <p188:pos x="8861425" y="2235200"/>
    <p188:txBody>
      <a:bodyPr/>
      <a:lstStyle/>
      <a:p>
        <a:r>
          <a:rPr lang="en-GB"/>
          <a:t>South Africa</a:t>
        </a:r>
      </a:p>
    </p188:txBody>
  </p188:cm>
  <p188:cm id="{113C0B7A-442C-46EA-85F7-C94BD20EEF8A}" authorId="{8EF58752-0F42-3821-8C2A-5DD6624B3F68}" status="resolved" created="2025-03-17T13:12:44.523" complete="100000">
    <ac:deMkLst xmlns:ac="http://schemas.microsoft.com/office/drawing/2013/main/command">
      <pc:docMk xmlns:pc="http://schemas.microsoft.com/office/powerpoint/2013/main/command"/>
      <pc:sldMk xmlns:pc="http://schemas.microsoft.com/office/powerpoint/2013/main/command" cId="0" sldId="257"/>
      <ac:spMk id="2" creationId="{00000000-0000-0000-0000-000000000000}"/>
    </ac:deMkLst>
    <p188:pos x="3860800" y="5732664"/>
    <p188:txBody>
      <a:bodyPr/>
      <a:lstStyle/>
      <a:p>
        <a:r>
          <a:rPr lang="en-GB"/>
          <a:t>Letter missing</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481F312B-640E-4D68-B6AB-5565F8AACD07}" authorId="{8EF58752-0F42-3821-8C2A-5DD6624B3F68}" status="resolved" created="2025-03-17T13:18:05.433" complete="100000">
    <pc:sldMkLst xmlns:pc="http://schemas.microsoft.com/office/powerpoint/2013/main/command">
      <pc:docMk/>
      <pc:sldMk cId="0" sldId="264"/>
    </pc:sldMkLst>
    <p188:txBody>
      <a:bodyPr/>
      <a:lstStyle/>
      <a:p>
        <a:r>
          <a:rPr lang="en-GB"/>
          <a:t>We should probably delete numbers (and therefore disclaimer also). In SA CO2 savings will be lower due to dirty grid, and there is big uncertainty about the price per ton for that particular program.</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BD37-0115-BEB2-76C7-328B46A226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4D360957-1043-CA97-F061-5E80A412F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DE745A12-0309-D2CB-1776-837F1826C2C9}"/>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5" name="Footer Placeholder 4">
            <a:extLst>
              <a:ext uri="{FF2B5EF4-FFF2-40B4-BE49-F238E27FC236}">
                <a16:creationId xmlns:a16="http://schemas.microsoft.com/office/drawing/2014/main" id="{638DB923-57A7-0FC0-74D7-D26B63CBDA9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B2BE85A-A1AF-B6C3-EEB9-D0B3CF40C393}"/>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140795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CA10-28B1-2582-6AB4-CB0055ABC310}"/>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5D8DD737-1C83-7AEB-BB2B-F1536FC84FC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1A3FF81B-1445-883B-399F-997CEA052523}"/>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5" name="Footer Placeholder 4">
            <a:extLst>
              <a:ext uri="{FF2B5EF4-FFF2-40B4-BE49-F238E27FC236}">
                <a16:creationId xmlns:a16="http://schemas.microsoft.com/office/drawing/2014/main" id="{EBE21619-DB3B-311A-68F9-20B54D37894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CD19418-8EB0-75E0-56E1-FAE24D412847}"/>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11449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1ECA41-1F38-3598-064D-60CB04FD840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BB600B4E-E96F-A6B6-B140-7D8DAB0817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0A1569BD-B007-71B0-0C03-FBCA6FCBDC1B}"/>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5" name="Footer Placeholder 4">
            <a:extLst>
              <a:ext uri="{FF2B5EF4-FFF2-40B4-BE49-F238E27FC236}">
                <a16:creationId xmlns:a16="http://schemas.microsoft.com/office/drawing/2014/main" id="{0A7A03D2-7827-06B7-4727-F240FE85CC6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47098A3-1251-789B-A06F-2A5B8E06305E}"/>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370664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a:p>
        </p:txBody>
      </p:sp>
      <p:sp>
        <p:nvSpPr>
          <p:cNvPr id="17" name="bg object 17"/>
          <p:cNvSpPr/>
          <p:nvPr/>
        </p:nvSpPr>
        <p:spPr>
          <a:xfrm>
            <a:off x="5064759" y="1391919"/>
            <a:ext cx="0" cy="4690745"/>
          </a:xfrm>
          <a:custGeom>
            <a:avLst/>
            <a:gdLst/>
            <a:ahLst/>
            <a:cxnLst/>
            <a:rect l="l" t="t" r="r" b="b"/>
            <a:pathLst>
              <a:path h="4690745">
                <a:moveTo>
                  <a:pt x="0" y="4690211"/>
                </a:moveTo>
                <a:lnTo>
                  <a:pt x="0" y="0"/>
                </a:lnTo>
              </a:path>
            </a:pathLst>
          </a:custGeom>
          <a:ln w="25400">
            <a:solidFill>
              <a:srgbClr val="3AF77C"/>
            </a:solidFill>
          </a:ln>
        </p:spPr>
        <p:txBody>
          <a:bodyPr wrap="square" lIns="0" tIns="0" rIns="0" bIns="0" rtlCol="0"/>
          <a:lstStyle/>
          <a:p>
            <a:endParaRPr/>
          </a:p>
        </p:txBody>
      </p:sp>
      <p:sp>
        <p:nvSpPr>
          <p:cNvPr id="18" name="bg object 18"/>
          <p:cNvSpPr/>
          <p:nvPr/>
        </p:nvSpPr>
        <p:spPr>
          <a:xfrm>
            <a:off x="918358" y="3128026"/>
            <a:ext cx="530225" cy="425450"/>
          </a:xfrm>
          <a:custGeom>
            <a:avLst/>
            <a:gdLst/>
            <a:ahLst/>
            <a:cxnLst/>
            <a:rect l="l" t="t" r="r" b="b"/>
            <a:pathLst>
              <a:path w="530225" h="425450">
                <a:moveTo>
                  <a:pt x="0" y="47182"/>
                </a:moveTo>
                <a:lnTo>
                  <a:pt x="4" y="92594"/>
                </a:lnTo>
                <a:lnTo>
                  <a:pt x="8013" y="143241"/>
                </a:lnTo>
                <a:lnTo>
                  <a:pt x="30664" y="188195"/>
                </a:lnTo>
                <a:lnTo>
                  <a:pt x="65887" y="224551"/>
                </a:lnTo>
                <a:lnTo>
                  <a:pt x="111623" y="249406"/>
                </a:lnTo>
                <a:lnTo>
                  <a:pt x="84743" y="275983"/>
                </a:lnTo>
                <a:lnTo>
                  <a:pt x="64792" y="307355"/>
                </a:lnTo>
                <a:lnTo>
                  <a:pt x="52384" y="342263"/>
                </a:lnTo>
                <a:lnTo>
                  <a:pt x="48133" y="379445"/>
                </a:lnTo>
                <a:lnTo>
                  <a:pt x="48133" y="424826"/>
                </a:lnTo>
                <a:lnTo>
                  <a:pt x="97813" y="419216"/>
                </a:lnTo>
                <a:lnTo>
                  <a:pt x="143428" y="403241"/>
                </a:lnTo>
                <a:lnTo>
                  <a:pt x="183663" y="378170"/>
                </a:lnTo>
                <a:lnTo>
                  <a:pt x="217222" y="345280"/>
                </a:lnTo>
                <a:lnTo>
                  <a:pt x="242805" y="305843"/>
                </a:lnTo>
                <a:lnTo>
                  <a:pt x="259111" y="261136"/>
                </a:lnTo>
                <a:lnTo>
                  <a:pt x="264840" y="212433"/>
                </a:lnTo>
                <a:lnTo>
                  <a:pt x="259119" y="163704"/>
                </a:lnTo>
                <a:lnTo>
                  <a:pt x="242819" y="118997"/>
                </a:lnTo>
                <a:lnTo>
                  <a:pt x="217241" y="79559"/>
                </a:lnTo>
                <a:lnTo>
                  <a:pt x="189646" y="52508"/>
                </a:lnTo>
                <a:lnTo>
                  <a:pt x="48296" y="52508"/>
                </a:lnTo>
                <a:lnTo>
                  <a:pt x="36351" y="50178"/>
                </a:lnTo>
                <a:lnTo>
                  <a:pt x="24300" y="48511"/>
                </a:lnTo>
                <a:lnTo>
                  <a:pt x="12187" y="47512"/>
                </a:lnTo>
                <a:lnTo>
                  <a:pt x="0" y="47182"/>
                </a:lnTo>
                <a:close/>
              </a:path>
              <a:path w="530225" h="425450">
                <a:moveTo>
                  <a:pt x="481514" y="0"/>
                </a:moveTo>
                <a:lnTo>
                  <a:pt x="431831" y="5611"/>
                </a:lnTo>
                <a:lnTo>
                  <a:pt x="386227" y="21591"/>
                </a:lnTo>
                <a:lnTo>
                  <a:pt x="345998" y="46666"/>
                </a:lnTo>
                <a:lnTo>
                  <a:pt x="312444" y="79559"/>
                </a:lnTo>
                <a:lnTo>
                  <a:pt x="286866" y="118997"/>
                </a:lnTo>
                <a:lnTo>
                  <a:pt x="270564" y="163704"/>
                </a:lnTo>
                <a:lnTo>
                  <a:pt x="264840" y="212433"/>
                </a:lnTo>
                <a:lnTo>
                  <a:pt x="270569" y="261136"/>
                </a:lnTo>
                <a:lnTo>
                  <a:pt x="286874" y="305843"/>
                </a:lnTo>
                <a:lnTo>
                  <a:pt x="312455" y="345280"/>
                </a:lnTo>
                <a:lnTo>
                  <a:pt x="346011" y="378170"/>
                </a:lnTo>
                <a:lnTo>
                  <a:pt x="386240" y="403241"/>
                </a:lnTo>
                <a:lnTo>
                  <a:pt x="431835" y="419216"/>
                </a:lnTo>
                <a:lnTo>
                  <a:pt x="481514" y="424826"/>
                </a:lnTo>
                <a:lnTo>
                  <a:pt x="481514" y="379445"/>
                </a:lnTo>
                <a:lnTo>
                  <a:pt x="477270" y="342263"/>
                </a:lnTo>
                <a:lnTo>
                  <a:pt x="464875" y="307355"/>
                </a:lnTo>
                <a:lnTo>
                  <a:pt x="444940" y="275983"/>
                </a:lnTo>
                <a:lnTo>
                  <a:pt x="418079" y="249406"/>
                </a:lnTo>
                <a:lnTo>
                  <a:pt x="463795" y="224551"/>
                </a:lnTo>
                <a:lnTo>
                  <a:pt x="499021" y="188195"/>
                </a:lnTo>
                <a:lnTo>
                  <a:pt x="521679" y="143241"/>
                </a:lnTo>
                <a:lnTo>
                  <a:pt x="529693" y="92594"/>
                </a:lnTo>
                <a:lnTo>
                  <a:pt x="529693" y="52508"/>
                </a:lnTo>
                <a:lnTo>
                  <a:pt x="481374" y="52508"/>
                </a:lnTo>
                <a:lnTo>
                  <a:pt x="481494" y="21591"/>
                </a:lnTo>
                <a:lnTo>
                  <a:pt x="481514" y="0"/>
                </a:lnTo>
                <a:close/>
              </a:path>
              <a:path w="530225" h="425450">
                <a:moveTo>
                  <a:pt x="48165" y="0"/>
                </a:moveTo>
                <a:lnTo>
                  <a:pt x="48177" y="21591"/>
                </a:lnTo>
                <a:lnTo>
                  <a:pt x="48296" y="52508"/>
                </a:lnTo>
                <a:lnTo>
                  <a:pt x="189646" y="52508"/>
                </a:lnTo>
                <a:lnTo>
                  <a:pt x="183686" y="46666"/>
                </a:lnTo>
                <a:lnTo>
                  <a:pt x="143455" y="21591"/>
                </a:lnTo>
                <a:lnTo>
                  <a:pt x="97848" y="5611"/>
                </a:lnTo>
                <a:lnTo>
                  <a:pt x="48165" y="0"/>
                </a:lnTo>
                <a:close/>
              </a:path>
              <a:path w="530225" h="425450">
                <a:moveTo>
                  <a:pt x="529693" y="47182"/>
                </a:moveTo>
                <a:lnTo>
                  <a:pt x="517506" y="47512"/>
                </a:lnTo>
                <a:lnTo>
                  <a:pt x="505363" y="48511"/>
                </a:lnTo>
                <a:lnTo>
                  <a:pt x="493288" y="50178"/>
                </a:lnTo>
                <a:lnTo>
                  <a:pt x="481303" y="52508"/>
                </a:lnTo>
                <a:lnTo>
                  <a:pt x="529693" y="52508"/>
                </a:lnTo>
                <a:lnTo>
                  <a:pt x="529693" y="47182"/>
                </a:lnTo>
                <a:close/>
              </a:path>
            </a:pathLst>
          </a:custGeom>
          <a:solidFill>
            <a:srgbClr val="3AF77C"/>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118882" y="3269637"/>
            <a:ext cx="128016" cy="70805"/>
          </a:xfrm>
          <a:prstGeom prst="rect">
            <a:avLst/>
          </a:prstGeom>
        </p:spPr>
      </p:pic>
      <p:sp>
        <p:nvSpPr>
          <p:cNvPr id="20" name="bg object 20"/>
          <p:cNvSpPr/>
          <p:nvPr/>
        </p:nvSpPr>
        <p:spPr>
          <a:xfrm>
            <a:off x="1647380" y="3164827"/>
            <a:ext cx="681355" cy="351155"/>
          </a:xfrm>
          <a:custGeom>
            <a:avLst/>
            <a:gdLst/>
            <a:ahLst/>
            <a:cxnLst/>
            <a:rect l="l" t="t" r="r" b="b"/>
            <a:pathLst>
              <a:path w="681355" h="351154">
                <a:moveTo>
                  <a:pt x="299059" y="286664"/>
                </a:moveTo>
                <a:lnTo>
                  <a:pt x="90995" y="286664"/>
                </a:lnTo>
                <a:lnTo>
                  <a:pt x="88531" y="286194"/>
                </a:lnTo>
                <a:lnTo>
                  <a:pt x="85636" y="283502"/>
                </a:lnTo>
                <a:lnTo>
                  <a:pt x="85585" y="280454"/>
                </a:lnTo>
                <a:lnTo>
                  <a:pt x="295414" y="64249"/>
                </a:lnTo>
                <a:lnTo>
                  <a:pt x="295414" y="9385"/>
                </a:lnTo>
                <a:lnTo>
                  <a:pt x="0" y="9385"/>
                </a:lnTo>
                <a:lnTo>
                  <a:pt x="0" y="64249"/>
                </a:lnTo>
                <a:lnTo>
                  <a:pt x="203682" y="64249"/>
                </a:lnTo>
                <a:lnTo>
                  <a:pt x="206197" y="64719"/>
                </a:lnTo>
                <a:lnTo>
                  <a:pt x="209092" y="67462"/>
                </a:lnTo>
                <a:lnTo>
                  <a:pt x="209130" y="70510"/>
                </a:lnTo>
                <a:lnTo>
                  <a:pt x="0" y="286689"/>
                </a:lnTo>
                <a:lnTo>
                  <a:pt x="0" y="341553"/>
                </a:lnTo>
                <a:lnTo>
                  <a:pt x="299059" y="341553"/>
                </a:lnTo>
                <a:lnTo>
                  <a:pt x="299059" y="286664"/>
                </a:lnTo>
                <a:close/>
              </a:path>
              <a:path w="681355" h="351154">
                <a:moveTo>
                  <a:pt x="681266" y="178003"/>
                </a:moveTo>
                <a:lnTo>
                  <a:pt x="678205" y="136448"/>
                </a:lnTo>
                <a:lnTo>
                  <a:pt x="654456" y="75615"/>
                </a:lnTo>
                <a:lnTo>
                  <a:pt x="613968" y="32550"/>
                </a:lnTo>
                <a:lnTo>
                  <a:pt x="613968" y="142214"/>
                </a:lnTo>
                <a:lnTo>
                  <a:pt x="611733" y="144399"/>
                </a:lnTo>
                <a:lnTo>
                  <a:pt x="412534" y="144399"/>
                </a:lnTo>
                <a:lnTo>
                  <a:pt x="409448" y="143865"/>
                </a:lnTo>
                <a:lnTo>
                  <a:pt x="407631" y="141351"/>
                </a:lnTo>
                <a:lnTo>
                  <a:pt x="408089" y="138772"/>
                </a:lnTo>
                <a:lnTo>
                  <a:pt x="429755" y="93167"/>
                </a:lnTo>
                <a:lnTo>
                  <a:pt x="476250" y="63144"/>
                </a:lnTo>
                <a:lnTo>
                  <a:pt x="514502" y="57759"/>
                </a:lnTo>
                <a:lnTo>
                  <a:pt x="514667" y="57759"/>
                </a:lnTo>
                <a:lnTo>
                  <a:pt x="567448" y="70675"/>
                </a:lnTo>
                <a:lnTo>
                  <a:pt x="603084" y="107378"/>
                </a:lnTo>
                <a:lnTo>
                  <a:pt x="613968" y="142214"/>
                </a:lnTo>
                <a:lnTo>
                  <a:pt x="613968" y="32550"/>
                </a:lnTo>
                <a:lnTo>
                  <a:pt x="608533" y="27876"/>
                </a:lnTo>
                <a:lnTo>
                  <a:pt x="579640" y="12141"/>
                </a:lnTo>
                <a:lnTo>
                  <a:pt x="548017" y="2705"/>
                </a:lnTo>
                <a:lnTo>
                  <a:pt x="514718" y="0"/>
                </a:lnTo>
                <a:lnTo>
                  <a:pt x="478447" y="3111"/>
                </a:lnTo>
                <a:lnTo>
                  <a:pt x="416026" y="28028"/>
                </a:lnTo>
                <a:lnTo>
                  <a:pt x="368414" y="76314"/>
                </a:lnTo>
                <a:lnTo>
                  <a:pt x="343903" y="138772"/>
                </a:lnTo>
                <a:lnTo>
                  <a:pt x="340842" y="174739"/>
                </a:lnTo>
                <a:lnTo>
                  <a:pt x="344030" y="211353"/>
                </a:lnTo>
                <a:lnTo>
                  <a:pt x="369265" y="274535"/>
                </a:lnTo>
                <a:lnTo>
                  <a:pt x="418160" y="322910"/>
                </a:lnTo>
                <a:lnTo>
                  <a:pt x="481685" y="347814"/>
                </a:lnTo>
                <a:lnTo>
                  <a:pt x="518363" y="350939"/>
                </a:lnTo>
                <a:lnTo>
                  <a:pt x="544309" y="349554"/>
                </a:lnTo>
                <a:lnTo>
                  <a:pt x="593915" y="335724"/>
                </a:lnTo>
                <a:lnTo>
                  <a:pt x="636308" y="308571"/>
                </a:lnTo>
                <a:lnTo>
                  <a:pt x="650824" y="293166"/>
                </a:lnTo>
                <a:lnTo>
                  <a:pt x="653046" y="290817"/>
                </a:lnTo>
                <a:lnTo>
                  <a:pt x="666623" y="270637"/>
                </a:lnTo>
                <a:lnTo>
                  <a:pt x="676744" y="248412"/>
                </a:lnTo>
                <a:lnTo>
                  <a:pt x="608228" y="248412"/>
                </a:lnTo>
                <a:lnTo>
                  <a:pt x="592670" y="267995"/>
                </a:lnTo>
                <a:lnTo>
                  <a:pt x="572516" y="281978"/>
                </a:lnTo>
                <a:lnTo>
                  <a:pt x="547738" y="290372"/>
                </a:lnTo>
                <a:lnTo>
                  <a:pt x="518439" y="293166"/>
                </a:lnTo>
                <a:lnTo>
                  <a:pt x="478434" y="286664"/>
                </a:lnTo>
                <a:lnTo>
                  <a:pt x="443598" y="266446"/>
                </a:lnTo>
                <a:lnTo>
                  <a:pt x="412165" y="221945"/>
                </a:lnTo>
                <a:lnTo>
                  <a:pt x="407263" y="200761"/>
                </a:lnTo>
                <a:lnTo>
                  <a:pt x="409498" y="198564"/>
                </a:lnTo>
                <a:lnTo>
                  <a:pt x="679729" y="198564"/>
                </a:lnTo>
                <a:lnTo>
                  <a:pt x="680529" y="191731"/>
                </a:lnTo>
                <a:lnTo>
                  <a:pt x="681050" y="184873"/>
                </a:lnTo>
                <a:lnTo>
                  <a:pt x="681266" y="178003"/>
                </a:lnTo>
                <a:close/>
              </a:path>
            </a:pathLst>
          </a:custGeom>
          <a:solidFill>
            <a:srgbClr val="EDEBE7"/>
          </a:solidFill>
        </p:spPr>
        <p:txBody>
          <a:bodyPr wrap="square" lIns="0" tIns="0" rIns="0" bIns="0" rtlCol="0"/>
          <a:lstStyle/>
          <a:p>
            <a:endParaRPr/>
          </a:p>
        </p:txBody>
      </p:sp>
      <p:sp>
        <p:nvSpPr>
          <p:cNvPr id="21" name="bg object 21"/>
          <p:cNvSpPr/>
          <p:nvPr/>
        </p:nvSpPr>
        <p:spPr>
          <a:xfrm>
            <a:off x="2408130" y="3171318"/>
            <a:ext cx="203200" cy="335280"/>
          </a:xfrm>
          <a:custGeom>
            <a:avLst/>
            <a:gdLst/>
            <a:ahLst/>
            <a:cxnLst/>
            <a:rect l="l" t="t" r="r" b="b"/>
            <a:pathLst>
              <a:path w="203200" h="335279">
                <a:moveTo>
                  <a:pt x="202602" y="0"/>
                </a:moveTo>
                <a:lnTo>
                  <a:pt x="147842" y="2456"/>
                </a:lnTo>
                <a:lnTo>
                  <a:pt x="92434" y="22111"/>
                </a:lnTo>
                <a:lnTo>
                  <a:pt x="69633" y="40941"/>
                </a:lnTo>
                <a:lnTo>
                  <a:pt x="65575" y="40927"/>
                </a:lnTo>
                <a:lnTo>
                  <a:pt x="63383" y="38792"/>
                </a:lnTo>
                <a:lnTo>
                  <a:pt x="63383" y="2889"/>
                </a:lnTo>
                <a:lnTo>
                  <a:pt x="46" y="2889"/>
                </a:lnTo>
                <a:lnTo>
                  <a:pt x="0" y="335056"/>
                </a:lnTo>
                <a:lnTo>
                  <a:pt x="63383" y="335056"/>
                </a:lnTo>
                <a:lnTo>
                  <a:pt x="63383" y="175474"/>
                </a:lnTo>
                <a:lnTo>
                  <a:pt x="65385" y="150425"/>
                </a:lnTo>
                <a:lnTo>
                  <a:pt x="81406" y="108180"/>
                </a:lnTo>
                <a:lnTo>
                  <a:pt x="112897" y="77085"/>
                </a:lnTo>
                <a:lnTo>
                  <a:pt x="156552" y="61200"/>
                </a:lnTo>
                <a:lnTo>
                  <a:pt x="182734" y="59215"/>
                </a:lnTo>
                <a:lnTo>
                  <a:pt x="202602" y="59215"/>
                </a:lnTo>
                <a:lnTo>
                  <a:pt x="202602" y="0"/>
                </a:lnTo>
                <a:close/>
              </a:path>
            </a:pathLst>
          </a:custGeom>
          <a:solidFill>
            <a:srgbClr val="EDEBE7"/>
          </a:solidFill>
        </p:spPr>
        <p:txBody>
          <a:bodyPr wrap="square" lIns="0" tIns="0" rIns="0" bIns="0" rtlCol="0"/>
          <a:lstStyle/>
          <a:p>
            <a:endParaRPr/>
          </a:p>
        </p:txBody>
      </p:sp>
      <p:sp>
        <p:nvSpPr>
          <p:cNvPr id="22" name="bg object 22"/>
          <p:cNvSpPr/>
          <p:nvPr/>
        </p:nvSpPr>
        <p:spPr>
          <a:xfrm>
            <a:off x="3065518" y="3164899"/>
            <a:ext cx="337185" cy="351155"/>
          </a:xfrm>
          <a:custGeom>
            <a:avLst/>
            <a:gdLst/>
            <a:ahLst/>
            <a:cxnLst/>
            <a:rect l="l" t="t" r="r" b="b"/>
            <a:pathLst>
              <a:path w="337185" h="351154">
                <a:moveTo>
                  <a:pt x="183262" y="0"/>
                </a:moveTo>
                <a:lnTo>
                  <a:pt x="135688" y="4587"/>
                </a:lnTo>
                <a:lnTo>
                  <a:pt x="90665" y="21367"/>
                </a:lnTo>
                <a:lnTo>
                  <a:pt x="50837" y="50085"/>
                </a:lnTo>
                <a:lnTo>
                  <a:pt x="12720" y="106501"/>
                </a:lnTo>
                <a:lnTo>
                  <a:pt x="0" y="175378"/>
                </a:lnTo>
                <a:lnTo>
                  <a:pt x="3201" y="211373"/>
                </a:lnTo>
                <a:lnTo>
                  <a:pt x="28615" y="274015"/>
                </a:lnTo>
                <a:lnTo>
                  <a:pt x="90665" y="329379"/>
                </a:lnTo>
                <a:lnTo>
                  <a:pt x="135688" y="346158"/>
                </a:lnTo>
                <a:lnTo>
                  <a:pt x="183262" y="350745"/>
                </a:lnTo>
                <a:lnTo>
                  <a:pt x="230747" y="342887"/>
                </a:lnTo>
                <a:lnTo>
                  <a:pt x="275500" y="322328"/>
                </a:lnTo>
                <a:lnTo>
                  <a:pt x="312439" y="288324"/>
                </a:lnTo>
                <a:lnTo>
                  <a:pt x="336645" y="244716"/>
                </a:lnTo>
                <a:lnTo>
                  <a:pt x="267432" y="244716"/>
                </a:lnTo>
                <a:lnTo>
                  <a:pt x="250990" y="265882"/>
                </a:lnTo>
                <a:lnTo>
                  <a:pt x="230411" y="281001"/>
                </a:lnTo>
                <a:lnTo>
                  <a:pt x="205688" y="290072"/>
                </a:lnTo>
                <a:lnTo>
                  <a:pt x="176811" y="293095"/>
                </a:lnTo>
                <a:lnTo>
                  <a:pt x="154027" y="291340"/>
                </a:lnTo>
                <a:lnTo>
                  <a:pt x="112621" y="274255"/>
                </a:lnTo>
                <a:lnTo>
                  <a:pt x="81183" y="241115"/>
                </a:lnTo>
                <a:lnTo>
                  <a:pt x="64926" y="198442"/>
                </a:lnTo>
                <a:lnTo>
                  <a:pt x="63383" y="175396"/>
                </a:lnTo>
                <a:lnTo>
                  <a:pt x="64926" y="152352"/>
                </a:lnTo>
                <a:lnTo>
                  <a:pt x="81183" y="109678"/>
                </a:lnTo>
                <a:lnTo>
                  <a:pt x="112621" y="76536"/>
                </a:lnTo>
                <a:lnTo>
                  <a:pt x="154026" y="59448"/>
                </a:lnTo>
                <a:lnTo>
                  <a:pt x="176811" y="57688"/>
                </a:lnTo>
                <a:lnTo>
                  <a:pt x="205688" y="60717"/>
                </a:lnTo>
                <a:lnTo>
                  <a:pt x="230411" y="69789"/>
                </a:lnTo>
                <a:lnTo>
                  <a:pt x="250990" y="84906"/>
                </a:lnTo>
                <a:lnTo>
                  <a:pt x="267432" y="106068"/>
                </a:lnTo>
                <a:lnTo>
                  <a:pt x="336692" y="106045"/>
                </a:lnTo>
                <a:lnTo>
                  <a:pt x="312445" y="62433"/>
                </a:lnTo>
                <a:lnTo>
                  <a:pt x="275500" y="28419"/>
                </a:lnTo>
                <a:lnTo>
                  <a:pt x="230747" y="7859"/>
                </a:lnTo>
                <a:lnTo>
                  <a:pt x="183262" y="0"/>
                </a:lnTo>
                <a:close/>
              </a:path>
            </a:pathLst>
          </a:custGeom>
          <a:solidFill>
            <a:srgbClr val="EDEBE7"/>
          </a:solidFill>
        </p:spPr>
        <p:txBody>
          <a:bodyPr wrap="square" lIns="0" tIns="0" rIns="0" bIns="0" rtlCol="0"/>
          <a:lstStyle/>
          <a:p>
            <a:endParaRPr/>
          </a:p>
        </p:txBody>
      </p:sp>
      <p:sp>
        <p:nvSpPr>
          <p:cNvPr id="23" name="bg object 23"/>
          <p:cNvSpPr/>
          <p:nvPr/>
        </p:nvSpPr>
        <p:spPr>
          <a:xfrm>
            <a:off x="3456872" y="3164817"/>
            <a:ext cx="327660" cy="351155"/>
          </a:xfrm>
          <a:custGeom>
            <a:avLst/>
            <a:gdLst/>
            <a:ahLst/>
            <a:cxnLst/>
            <a:rect l="l" t="t" r="r" b="b"/>
            <a:pathLst>
              <a:path w="327660" h="351154">
                <a:moveTo>
                  <a:pt x="305071" y="57788"/>
                </a:moveTo>
                <a:lnTo>
                  <a:pt x="165011" y="57788"/>
                </a:lnTo>
                <a:lnTo>
                  <a:pt x="205378" y="61812"/>
                </a:lnTo>
                <a:lnTo>
                  <a:pt x="235186" y="73871"/>
                </a:lnTo>
                <a:lnTo>
                  <a:pt x="254439" y="93964"/>
                </a:lnTo>
                <a:lnTo>
                  <a:pt x="263141" y="122092"/>
                </a:lnTo>
                <a:lnTo>
                  <a:pt x="263234" y="128443"/>
                </a:lnTo>
                <a:lnTo>
                  <a:pt x="258762" y="132891"/>
                </a:lnTo>
                <a:lnTo>
                  <a:pt x="156896" y="132891"/>
                </a:lnTo>
                <a:lnTo>
                  <a:pt x="125595" y="134493"/>
                </a:lnTo>
                <a:lnTo>
                  <a:pt x="72019" y="147311"/>
                </a:lnTo>
                <a:lnTo>
                  <a:pt x="31483" y="173263"/>
                </a:lnTo>
                <a:lnTo>
                  <a:pt x="10667" y="214243"/>
                </a:lnTo>
                <a:lnTo>
                  <a:pt x="8068" y="240486"/>
                </a:lnTo>
                <a:lnTo>
                  <a:pt x="10438" y="265931"/>
                </a:lnTo>
                <a:lnTo>
                  <a:pt x="29397" y="307078"/>
                </a:lnTo>
                <a:lnTo>
                  <a:pt x="66475" y="335103"/>
                </a:lnTo>
                <a:lnTo>
                  <a:pt x="116407" y="349183"/>
                </a:lnTo>
                <a:lnTo>
                  <a:pt x="145842" y="350943"/>
                </a:lnTo>
                <a:lnTo>
                  <a:pt x="181389" y="348098"/>
                </a:lnTo>
                <a:lnTo>
                  <a:pt x="212887" y="339569"/>
                </a:lnTo>
                <a:lnTo>
                  <a:pt x="240327" y="325356"/>
                </a:lnTo>
                <a:lnTo>
                  <a:pt x="263701" y="305458"/>
                </a:lnTo>
                <a:lnTo>
                  <a:pt x="327037" y="305458"/>
                </a:lnTo>
                <a:lnTo>
                  <a:pt x="327037" y="293159"/>
                </a:lnTo>
                <a:lnTo>
                  <a:pt x="152465" y="293159"/>
                </a:lnTo>
                <a:lnTo>
                  <a:pt x="117022" y="289870"/>
                </a:lnTo>
                <a:lnTo>
                  <a:pt x="91705" y="279989"/>
                </a:lnTo>
                <a:lnTo>
                  <a:pt x="76515" y="263517"/>
                </a:lnTo>
                <a:lnTo>
                  <a:pt x="71459" y="240486"/>
                </a:lnTo>
                <a:lnTo>
                  <a:pt x="76723" y="217076"/>
                </a:lnTo>
                <a:lnTo>
                  <a:pt x="92603" y="200377"/>
                </a:lnTo>
                <a:lnTo>
                  <a:pt x="119081" y="190358"/>
                </a:lnTo>
                <a:lnTo>
                  <a:pt x="156149" y="187018"/>
                </a:lnTo>
                <a:lnTo>
                  <a:pt x="327037" y="187018"/>
                </a:lnTo>
                <a:lnTo>
                  <a:pt x="327037" y="129979"/>
                </a:lnTo>
                <a:lnTo>
                  <a:pt x="324275" y="100982"/>
                </a:lnTo>
                <a:lnTo>
                  <a:pt x="315990" y="75370"/>
                </a:lnTo>
                <a:lnTo>
                  <a:pt x="305071" y="57788"/>
                </a:lnTo>
                <a:close/>
              </a:path>
              <a:path w="327660" h="351154">
                <a:moveTo>
                  <a:pt x="327037" y="305458"/>
                </a:moveTo>
                <a:lnTo>
                  <a:pt x="263701" y="305458"/>
                </a:lnTo>
                <a:lnTo>
                  <a:pt x="263701" y="341562"/>
                </a:lnTo>
                <a:lnTo>
                  <a:pt x="327037" y="341562"/>
                </a:lnTo>
                <a:lnTo>
                  <a:pt x="327037" y="305458"/>
                </a:lnTo>
                <a:close/>
              </a:path>
              <a:path w="327660" h="351154">
                <a:moveTo>
                  <a:pt x="327037" y="187018"/>
                </a:moveTo>
                <a:lnTo>
                  <a:pt x="261555" y="187018"/>
                </a:lnTo>
                <a:lnTo>
                  <a:pt x="263701" y="189176"/>
                </a:lnTo>
                <a:lnTo>
                  <a:pt x="263700" y="208689"/>
                </a:lnTo>
                <a:lnTo>
                  <a:pt x="246523" y="257464"/>
                </a:lnTo>
                <a:lnTo>
                  <a:pt x="198166" y="287295"/>
                </a:lnTo>
                <a:lnTo>
                  <a:pt x="152465" y="293159"/>
                </a:lnTo>
                <a:lnTo>
                  <a:pt x="327037" y="293159"/>
                </a:lnTo>
                <a:lnTo>
                  <a:pt x="327037" y="187018"/>
                </a:lnTo>
                <a:close/>
              </a:path>
              <a:path w="327660" h="351154">
                <a:moveTo>
                  <a:pt x="165011" y="0"/>
                </a:moveTo>
                <a:lnTo>
                  <a:pt x="110250" y="6652"/>
                </a:lnTo>
                <a:lnTo>
                  <a:pt x="59652" y="28162"/>
                </a:lnTo>
                <a:lnTo>
                  <a:pt x="22113" y="61476"/>
                </a:lnTo>
                <a:lnTo>
                  <a:pt x="0" y="106150"/>
                </a:lnTo>
                <a:lnTo>
                  <a:pt x="69959" y="106150"/>
                </a:lnTo>
                <a:lnTo>
                  <a:pt x="76464" y="94884"/>
                </a:lnTo>
                <a:lnTo>
                  <a:pt x="84849" y="85024"/>
                </a:lnTo>
                <a:lnTo>
                  <a:pt x="120425" y="64767"/>
                </a:lnTo>
                <a:lnTo>
                  <a:pt x="165011" y="57788"/>
                </a:lnTo>
                <a:lnTo>
                  <a:pt x="305071" y="57788"/>
                </a:lnTo>
                <a:lnTo>
                  <a:pt x="302186" y="53144"/>
                </a:lnTo>
                <a:lnTo>
                  <a:pt x="282870" y="34303"/>
                </a:lnTo>
                <a:lnTo>
                  <a:pt x="258899" y="19295"/>
                </a:lnTo>
                <a:lnTo>
                  <a:pt x="231268" y="8575"/>
                </a:lnTo>
                <a:lnTo>
                  <a:pt x="199974" y="2143"/>
                </a:lnTo>
                <a:lnTo>
                  <a:pt x="165011" y="0"/>
                </a:lnTo>
                <a:close/>
              </a:path>
            </a:pathLst>
          </a:custGeom>
          <a:solidFill>
            <a:srgbClr val="EDEBE7"/>
          </a:solidFill>
        </p:spPr>
        <p:txBody>
          <a:bodyPr wrap="square" lIns="0" tIns="0" rIns="0" bIns="0" rtlCol="0"/>
          <a:lstStyle/>
          <a:p>
            <a:endParaRPr/>
          </a:p>
        </p:txBody>
      </p:sp>
      <p:sp>
        <p:nvSpPr>
          <p:cNvPr id="24" name="bg object 24"/>
          <p:cNvSpPr/>
          <p:nvPr/>
        </p:nvSpPr>
        <p:spPr>
          <a:xfrm>
            <a:off x="2650890" y="3164817"/>
            <a:ext cx="355600" cy="351155"/>
          </a:xfrm>
          <a:custGeom>
            <a:avLst/>
            <a:gdLst/>
            <a:ahLst/>
            <a:cxnLst/>
            <a:rect l="l" t="t" r="r" b="b"/>
            <a:pathLst>
              <a:path w="355600" h="351154">
                <a:moveTo>
                  <a:pt x="177510" y="0"/>
                </a:moveTo>
                <a:lnTo>
                  <a:pt x="107439" y="12549"/>
                </a:lnTo>
                <a:lnTo>
                  <a:pt x="50464" y="50185"/>
                </a:lnTo>
                <a:lnTo>
                  <a:pt x="12655" y="106602"/>
                </a:lnTo>
                <a:lnTo>
                  <a:pt x="0" y="175474"/>
                </a:lnTo>
                <a:lnTo>
                  <a:pt x="3073" y="210534"/>
                </a:lnTo>
                <a:lnTo>
                  <a:pt x="28392" y="274119"/>
                </a:lnTo>
                <a:lnTo>
                  <a:pt x="77319" y="322718"/>
                </a:lnTo>
                <a:lnTo>
                  <a:pt x="140843" y="347803"/>
                </a:lnTo>
                <a:lnTo>
                  <a:pt x="177510" y="350937"/>
                </a:lnTo>
                <a:lnTo>
                  <a:pt x="213864" y="347803"/>
                </a:lnTo>
                <a:lnTo>
                  <a:pt x="247117" y="338397"/>
                </a:lnTo>
                <a:lnTo>
                  <a:pt x="277230" y="322718"/>
                </a:lnTo>
                <a:lnTo>
                  <a:pt x="304219" y="300767"/>
                </a:lnTo>
                <a:lnTo>
                  <a:pt x="310575" y="293159"/>
                </a:lnTo>
                <a:lnTo>
                  <a:pt x="138953" y="293159"/>
                </a:lnTo>
                <a:lnTo>
                  <a:pt x="136701" y="290942"/>
                </a:lnTo>
                <a:lnTo>
                  <a:pt x="136701" y="287298"/>
                </a:lnTo>
                <a:lnTo>
                  <a:pt x="137027" y="286333"/>
                </a:lnTo>
                <a:lnTo>
                  <a:pt x="137587" y="285524"/>
                </a:lnTo>
                <a:lnTo>
                  <a:pt x="166148" y="245534"/>
                </a:lnTo>
                <a:lnTo>
                  <a:pt x="86143" y="245534"/>
                </a:lnTo>
                <a:lnTo>
                  <a:pt x="67919" y="210534"/>
                </a:lnTo>
                <a:lnTo>
                  <a:pt x="63336" y="175474"/>
                </a:lnTo>
                <a:lnTo>
                  <a:pt x="64906" y="152427"/>
                </a:lnTo>
                <a:lnTo>
                  <a:pt x="81163" y="109751"/>
                </a:lnTo>
                <a:lnTo>
                  <a:pt x="112782" y="76541"/>
                </a:lnTo>
                <a:lnTo>
                  <a:pt x="132526" y="65945"/>
                </a:lnTo>
                <a:lnTo>
                  <a:pt x="132334" y="65945"/>
                </a:lnTo>
                <a:lnTo>
                  <a:pt x="154570" y="59467"/>
                </a:lnTo>
                <a:lnTo>
                  <a:pt x="177510" y="57770"/>
                </a:lnTo>
                <a:lnTo>
                  <a:pt x="310565" y="57770"/>
                </a:lnTo>
                <a:lnTo>
                  <a:pt x="304234" y="50185"/>
                </a:lnTo>
                <a:lnTo>
                  <a:pt x="277262" y="28232"/>
                </a:lnTo>
                <a:lnTo>
                  <a:pt x="247149" y="12549"/>
                </a:lnTo>
                <a:lnTo>
                  <a:pt x="213897" y="3139"/>
                </a:lnTo>
                <a:lnTo>
                  <a:pt x="177510" y="0"/>
                </a:lnTo>
                <a:close/>
              </a:path>
              <a:path w="355600" h="351154">
                <a:moveTo>
                  <a:pt x="341526" y="105030"/>
                </a:moveTo>
                <a:lnTo>
                  <a:pt x="269157" y="105030"/>
                </a:lnTo>
                <a:lnTo>
                  <a:pt x="271909" y="106886"/>
                </a:lnTo>
                <a:lnTo>
                  <a:pt x="272329" y="107311"/>
                </a:lnTo>
                <a:lnTo>
                  <a:pt x="290771" y="157659"/>
                </a:lnTo>
                <a:lnTo>
                  <a:pt x="291684" y="175474"/>
                </a:lnTo>
                <a:lnTo>
                  <a:pt x="290037" y="198450"/>
                </a:lnTo>
                <a:lnTo>
                  <a:pt x="273609" y="240943"/>
                </a:lnTo>
                <a:lnTo>
                  <a:pt x="241962" y="274119"/>
                </a:lnTo>
                <a:lnTo>
                  <a:pt x="200445" y="291341"/>
                </a:lnTo>
                <a:lnTo>
                  <a:pt x="177557" y="293159"/>
                </a:lnTo>
                <a:lnTo>
                  <a:pt x="310575" y="293159"/>
                </a:lnTo>
                <a:lnTo>
                  <a:pt x="326473" y="274119"/>
                </a:lnTo>
                <a:lnTo>
                  <a:pt x="342362" y="244354"/>
                </a:lnTo>
                <a:lnTo>
                  <a:pt x="351891" y="211473"/>
                </a:lnTo>
                <a:lnTo>
                  <a:pt x="355067" y="175474"/>
                </a:lnTo>
                <a:lnTo>
                  <a:pt x="351962" y="140263"/>
                </a:lnTo>
                <a:lnTo>
                  <a:pt x="351893" y="139479"/>
                </a:lnTo>
                <a:lnTo>
                  <a:pt x="342570" y="107311"/>
                </a:lnTo>
                <a:lnTo>
                  <a:pt x="342447" y="106886"/>
                </a:lnTo>
                <a:lnTo>
                  <a:pt x="342364" y="106602"/>
                </a:lnTo>
                <a:lnTo>
                  <a:pt x="341526" y="105030"/>
                </a:lnTo>
                <a:close/>
              </a:path>
              <a:path w="355600" h="351154">
                <a:moveTo>
                  <a:pt x="310565" y="57770"/>
                </a:moveTo>
                <a:lnTo>
                  <a:pt x="177510" y="57770"/>
                </a:lnTo>
                <a:lnTo>
                  <a:pt x="186206" y="58027"/>
                </a:lnTo>
                <a:lnTo>
                  <a:pt x="194849" y="58892"/>
                </a:lnTo>
                <a:lnTo>
                  <a:pt x="203404" y="60359"/>
                </a:lnTo>
                <a:lnTo>
                  <a:pt x="211837" y="62424"/>
                </a:lnTo>
                <a:lnTo>
                  <a:pt x="214402" y="63234"/>
                </a:lnTo>
                <a:lnTo>
                  <a:pt x="215848" y="65945"/>
                </a:lnTo>
                <a:lnTo>
                  <a:pt x="215009" y="68478"/>
                </a:lnTo>
                <a:lnTo>
                  <a:pt x="214869" y="68953"/>
                </a:lnTo>
                <a:lnTo>
                  <a:pt x="214636" y="69396"/>
                </a:lnTo>
                <a:lnTo>
                  <a:pt x="90760" y="242786"/>
                </a:lnTo>
                <a:lnTo>
                  <a:pt x="89221" y="244981"/>
                </a:lnTo>
                <a:lnTo>
                  <a:pt x="86143" y="245534"/>
                </a:lnTo>
                <a:lnTo>
                  <a:pt x="166148" y="245534"/>
                </a:lnTo>
                <a:lnTo>
                  <a:pt x="264517" y="107801"/>
                </a:lnTo>
                <a:lnTo>
                  <a:pt x="266126" y="105579"/>
                </a:lnTo>
                <a:lnTo>
                  <a:pt x="269157" y="105030"/>
                </a:lnTo>
                <a:lnTo>
                  <a:pt x="341526" y="105030"/>
                </a:lnTo>
                <a:lnTo>
                  <a:pt x="326478" y="76836"/>
                </a:lnTo>
                <a:lnTo>
                  <a:pt x="310565" y="57770"/>
                </a:lnTo>
                <a:close/>
              </a:path>
            </a:pathLst>
          </a:custGeom>
          <a:solidFill>
            <a:srgbClr val="EDEBE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1F1B1B"/>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00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94BE-9D3D-C1DC-5348-9ABE1A577828}"/>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9D168A2-5DBF-F746-C5CB-2ABB1071C8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61DFB9F6-E16F-33CE-B478-7D72A7B422DE}"/>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5" name="Footer Placeholder 4">
            <a:extLst>
              <a:ext uri="{FF2B5EF4-FFF2-40B4-BE49-F238E27FC236}">
                <a16:creationId xmlns:a16="http://schemas.microsoft.com/office/drawing/2014/main" id="{5E8547AD-E7ED-3172-C857-589864CCD0A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0171C93-00E5-98BD-66C5-680AA702ED51}"/>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2461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0D1D-AD6C-8337-D6CF-FB6EC57EA5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CA62C1DC-B811-B867-7FFE-A37A9C3FA0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DB76E8-CA12-6BAE-923E-54D06216D3E8}"/>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5" name="Footer Placeholder 4">
            <a:extLst>
              <a:ext uri="{FF2B5EF4-FFF2-40B4-BE49-F238E27FC236}">
                <a16:creationId xmlns:a16="http://schemas.microsoft.com/office/drawing/2014/main" id="{2CE5D8DF-EB74-D594-5CC6-C1C43A8DEC1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2B25481-E19A-F53E-B2D2-34F8A6213883}"/>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241121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8680-BD81-4F8B-B9E0-ECE8CF0FE813}"/>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4B155BB3-F332-FC80-8EC8-FD7D6CD66F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23340B6D-E633-E40F-B9FD-5B608E03FD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E1CC87EC-7CAA-E230-5F7D-F36E4536AE84}"/>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6" name="Footer Placeholder 5">
            <a:extLst>
              <a:ext uri="{FF2B5EF4-FFF2-40B4-BE49-F238E27FC236}">
                <a16:creationId xmlns:a16="http://schemas.microsoft.com/office/drawing/2014/main" id="{6286CBB7-2ED2-90A7-AEB2-708A50E952DB}"/>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4DBDC29F-20A9-24B9-C393-05EDD54D3D75}"/>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373319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F4B5-0C60-B450-CACA-3899D53F3E26}"/>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18FEA4C3-AD80-0612-A33B-682B71AEE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87F43C-56C1-5826-D3F5-A9F073D85C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2849CCF7-BA08-8307-2A44-9902941D8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033BC9-8621-E017-1FDC-29AC09BD65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9A002BCD-545C-7B29-CCF5-45E62356EA22}"/>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8" name="Footer Placeholder 7">
            <a:extLst>
              <a:ext uri="{FF2B5EF4-FFF2-40B4-BE49-F238E27FC236}">
                <a16:creationId xmlns:a16="http://schemas.microsoft.com/office/drawing/2014/main" id="{AD1607FD-200C-412A-04D9-DD2743F7D963}"/>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7D6107C0-D855-67F9-FA72-CE8DA229EC77}"/>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221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EE82-03BD-DF1E-E78F-768D8603FF1A}"/>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37CCF08C-605C-39DE-0980-9B6F457820D7}"/>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4" name="Footer Placeholder 3">
            <a:extLst>
              <a:ext uri="{FF2B5EF4-FFF2-40B4-BE49-F238E27FC236}">
                <a16:creationId xmlns:a16="http://schemas.microsoft.com/office/drawing/2014/main" id="{0B16EFAD-5AD3-369B-5DDA-B9B4BDCBEE79}"/>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66C10D2A-B482-5649-5C1E-D7FC8D583A8E}"/>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147052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120F2-14C8-9963-B369-A9E7B694AAC6}"/>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3" name="Footer Placeholder 2">
            <a:extLst>
              <a:ext uri="{FF2B5EF4-FFF2-40B4-BE49-F238E27FC236}">
                <a16:creationId xmlns:a16="http://schemas.microsoft.com/office/drawing/2014/main" id="{35D845AA-35FE-0BF1-0569-DAF9FA061104}"/>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5579AF5E-C4F1-8FE6-FB70-CC82D3E93D59}"/>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11434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CC47-F604-CA82-9731-90490409EC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3C72A52F-ACD3-B622-31B9-516834F3D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5EE45947-0C96-96F3-5F5B-ECACD5CA4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CBC928-1D76-0455-E986-1A23DAE04C84}"/>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6" name="Footer Placeholder 5">
            <a:extLst>
              <a:ext uri="{FF2B5EF4-FFF2-40B4-BE49-F238E27FC236}">
                <a16:creationId xmlns:a16="http://schemas.microsoft.com/office/drawing/2014/main" id="{A0D8AB4D-3431-A5DC-9CE3-A310793CE03B}"/>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5DFF596-4219-47E4-1CC5-D551E4A2E058}"/>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171520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1739-E480-F5D7-FD3C-6849AF6B5C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915382A3-1BA3-1C58-D602-C5782BA03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E5655CCA-665B-B5D0-BBE7-312AC4CBF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501F55-C72B-470E-6385-1189BAD4F278}"/>
              </a:ext>
            </a:extLst>
          </p:cNvPr>
          <p:cNvSpPr>
            <a:spLocks noGrp="1"/>
          </p:cNvSpPr>
          <p:nvPr>
            <p:ph type="dt" sz="half" idx="10"/>
          </p:nvPr>
        </p:nvSpPr>
        <p:spPr/>
        <p:txBody>
          <a:bodyPr/>
          <a:lstStyle/>
          <a:p>
            <a:fld id="{5F3B7E3B-E534-8B42-9E33-D0D597965559}" type="datetimeFigureOut">
              <a:rPr lang="en-CH" smtClean="0"/>
              <a:t>21.03.2025</a:t>
            </a:fld>
            <a:endParaRPr lang="en-CH"/>
          </a:p>
        </p:txBody>
      </p:sp>
      <p:sp>
        <p:nvSpPr>
          <p:cNvPr id="6" name="Footer Placeholder 5">
            <a:extLst>
              <a:ext uri="{FF2B5EF4-FFF2-40B4-BE49-F238E27FC236}">
                <a16:creationId xmlns:a16="http://schemas.microsoft.com/office/drawing/2014/main" id="{9C90E084-E97E-0ACA-4914-CF186702B51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D944D437-9D32-BD17-7D3D-9EEAFE3ECB77}"/>
              </a:ext>
            </a:extLst>
          </p:cNvPr>
          <p:cNvSpPr>
            <a:spLocks noGrp="1"/>
          </p:cNvSpPr>
          <p:nvPr>
            <p:ph type="sldNum" sz="quarter" idx="12"/>
          </p:nvPr>
        </p:nvSpPr>
        <p:spPr/>
        <p:txBody>
          <a:bodyPr/>
          <a:lstStyle/>
          <a:p>
            <a:fld id="{C8900009-9444-E84F-B02E-5B8482513BBB}" type="slidenum">
              <a:rPr lang="en-CH" smtClean="0"/>
              <a:t>‹#›</a:t>
            </a:fld>
            <a:endParaRPr lang="en-CH"/>
          </a:p>
        </p:txBody>
      </p:sp>
    </p:spTree>
    <p:extLst>
      <p:ext uri="{BB962C8B-B14F-4D97-AF65-F5344CB8AC3E}">
        <p14:creationId xmlns:p14="http://schemas.microsoft.com/office/powerpoint/2010/main" val="340943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DFCF7-45AC-A0BC-F9E1-1565E3D97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B4DCBAA9-D497-A2A4-C91E-5EDF06820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04482BB1-443D-3236-9AB2-E727B789D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3B7E3B-E534-8B42-9E33-D0D597965559}" type="datetimeFigureOut">
              <a:rPr lang="en-CH" smtClean="0"/>
              <a:t>21.03.2025</a:t>
            </a:fld>
            <a:endParaRPr lang="en-CH"/>
          </a:p>
        </p:txBody>
      </p:sp>
      <p:sp>
        <p:nvSpPr>
          <p:cNvPr id="5" name="Footer Placeholder 4">
            <a:extLst>
              <a:ext uri="{FF2B5EF4-FFF2-40B4-BE49-F238E27FC236}">
                <a16:creationId xmlns:a16="http://schemas.microsoft.com/office/drawing/2014/main" id="{E7E9BA4B-A607-76F9-2198-C84BDF916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876056FA-2AFE-C670-DC7C-90E4186D4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900009-9444-E84F-B02E-5B8482513BBB}" type="slidenum">
              <a:rPr lang="en-CH" smtClean="0"/>
              <a:t>‹#›</a:t>
            </a:fld>
            <a:endParaRPr lang="en-CH"/>
          </a:p>
        </p:txBody>
      </p:sp>
    </p:spTree>
    <p:extLst>
      <p:ext uri="{BB962C8B-B14F-4D97-AF65-F5344CB8AC3E}">
        <p14:creationId xmlns:p14="http://schemas.microsoft.com/office/powerpoint/2010/main" val="2290204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zeroca.world/"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www.zeroca.world/experience"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www.zeroca.world/"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08_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315"/>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a:p>
        </p:txBody>
      </p:sp>
      <p:sp>
        <p:nvSpPr>
          <p:cNvPr id="3" name="object 3"/>
          <p:cNvSpPr/>
          <p:nvPr/>
        </p:nvSpPr>
        <p:spPr>
          <a:xfrm>
            <a:off x="3816743" y="11315"/>
            <a:ext cx="8368665" cy="6837680"/>
          </a:xfrm>
          <a:custGeom>
            <a:avLst/>
            <a:gdLst/>
            <a:ahLst/>
            <a:cxnLst/>
            <a:rect l="l" t="t" r="r" b="b"/>
            <a:pathLst>
              <a:path w="8368665" h="6837680">
                <a:moveTo>
                  <a:pt x="4184231" y="3418649"/>
                </a:moveTo>
                <a:lnTo>
                  <a:pt x="4175925" y="3178645"/>
                </a:lnTo>
                <a:lnTo>
                  <a:pt x="4151363" y="2943098"/>
                </a:lnTo>
                <a:lnTo>
                  <a:pt x="4111117" y="2712580"/>
                </a:lnTo>
                <a:lnTo>
                  <a:pt x="4055732" y="2487612"/>
                </a:lnTo>
                <a:lnTo>
                  <a:pt x="3985742" y="2268766"/>
                </a:lnTo>
                <a:lnTo>
                  <a:pt x="3901719" y="2056587"/>
                </a:lnTo>
                <a:lnTo>
                  <a:pt x="3804196" y="1851609"/>
                </a:lnTo>
                <a:lnTo>
                  <a:pt x="3693718" y="1654403"/>
                </a:lnTo>
                <a:lnTo>
                  <a:pt x="3570859" y="1465516"/>
                </a:lnTo>
                <a:lnTo>
                  <a:pt x="3436150" y="1285481"/>
                </a:lnTo>
                <a:lnTo>
                  <a:pt x="3290151" y="1114856"/>
                </a:lnTo>
                <a:lnTo>
                  <a:pt x="3133407" y="954189"/>
                </a:lnTo>
                <a:lnTo>
                  <a:pt x="2966466" y="804024"/>
                </a:lnTo>
                <a:lnTo>
                  <a:pt x="2789885" y="664933"/>
                </a:lnTo>
                <a:lnTo>
                  <a:pt x="2604211" y="537438"/>
                </a:lnTo>
                <a:lnTo>
                  <a:pt x="2409990" y="422109"/>
                </a:lnTo>
                <a:lnTo>
                  <a:pt x="2207768" y="319481"/>
                </a:lnTo>
                <a:lnTo>
                  <a:pt x="1998116" y="230111"/>
                </a:lnTo>
                <a:lnTo>
                  <a:pt x="1781568" y="154559"/>
                </a:lnTo>
                <a:lnTo>
                  <a:pt x="1558671" y="93345"/>
                </a:lnTo>
                <a:lnTo>
                  <a:pt x="1329982" y="47040"/>
                </a:lnTo>
                <a:lnTo>
                  <a:pt x="1096048" y="16179"/>
                </a:lnTo>
                <a:lnTo>
                  <a:pt x="857427" y="1333"/>
                </a:lnTo>
                <a:lnTo>
                  <a:pt x="760793" y="0"/>
                </a:lnTo>
                <a:lnTo>
                  <a:pt x="763409" y="845210"/>
                </a:lnTo>
                <a:lnTo>
                  <a:pt x="561949" y="805611"/>
                </a:lnTo>
                <a:lnTo>
                  <a:pt x="358622" y="778217"/>
                </a:lnTo>
                <a:lnTo>
                  <a:pt x="154000" y="763092"/>
                </a:lnTo>
                <a:lnTo>
                  <a:pt x="0" y="759790"/>
                </a:lnTo>
                <a:lnTo>
                  <a:pt x="1765" y="1587919"/>
                </a:lnTo>
                <a:lnTo>
                  <a:pt x="15748" y="1781238"/>
                </a:lnTo>
                <a:lnTo>
                  <a:pt x="43307" y="1971281"/>
                </a:lnTo>
                <a:lnTo>
                  <a:pt x="84035" y="2157438"/>
                </a:lnTo>
                <a:lnTo>
                  <a:pt x="137541" y="2339149"/>
                </a:lnTo>
                <a:lnTo>
                  <a:pt x="203403" y="2515832"/>
                </a:lnTo>
                <a:lnTo>
                  <a:pt x="281228" y="2686875"/>
                </a:lnTo>
                <a:lnTo>
                  <a:pt x="370598" y="2851734"/>
                </a:lnTo>
                <a:lnTo>
                  <a:pt x="471106" y="3009798"/>
                </a:lnTo>
                <a:lnTo>
                  <a:pt x="582345" y="3160496"/>
                </a:lnTo>
                <a:lnTo>
                  <a:pt x="703910" y="3303232"/>
                </a:lnTo>
                <a:lnTo>
                  <a:pt x="835393" y="3437445"/>
                </a:lnTo>
                <a:lnTo>
                  <a:pt x="976388" y="3562527"/>
                </a:lnTo>
                <a:lnTo>
                  <a:pt x="1126477" y="3677920"/>
                </a:lnTo>
                <a:lnTo>
                  <a:pt x="1285265" y="3783025"/>
                </a:lnTo>
                <a:lnTo>
                  <a:pt x="1452346" y="3877259"/>
                </a:lnTo>
                <a:lnTo>
                  <a:pt x="1627301" y="3960050"/>
                </a:lnTo>
                <a:lnTo>
                  <a:pt x="1763445" y="4014266"/>
                </a:lnTo>
                <a:lnTo>
                  <a:pt x="1649907" y="4110774"/>
                </a:lnTo>
                <a:lnTo>
                  <a:pt x="1508048" y="4248035"/>
                </a:lnTo>
                <a:lnTo>
                  <a:pt x="1377429" y="4394454"/>
                </a:lnTo>
                <a:lnTo>
                  <a:pt x="1258354" y="4549318"/>
                </a:lnTo>
                <a:lnTo>
                  <a:pt x="1151191" y="4711928"/>
                </a:lnTo>
                <a:lnTo>
                  <a:pt x="1056259" y="4881575"/>
                </a:lnTo>
                <a:lnTo>
                  <a:pt x="973886" y="5057559"/>
                </a:lnTo>
                <a:lnTo>
                  <a:pt x="904443" y="5239169"/>
                </a:lnTo>
                <a:lnTo>
                  <a:pt x="848245" y="5425694"/>
                </a:lnTo>
                <a:lnTo>
                  <a:pt x="805637" y="5616435"/>
                </a:lnTo>
                <a:lnTo>
                  <a:pt x="776960" y="5810694"/>
                </a:lnTo>
                <a:lnTo>
                  <a:pt x="764794" y="5958268"/>
                </a:lnTo>
                <a:lnTo>
                  <a:pt x="760793" y="6107112"/>
                </a:lnTo>
                <a:lnTo>
                  <a:pt x="760793" y="6837578"/>
                </a:lnTo>
                <a:lnTo>
                  <a:pt x="1001141" y="6829285"/>
                </a:lnTo>
                <a:lnTo>
                  <a:pt x="1237005" y="6804761"/>
                </a:lnTo>
                <a:lnTo>
                  <a:pt x="1467866" y="6764579"/>
                </a:lnTo>
                <a:lnTo>
                  <a:pt x="1693138" y="6709257"/>
                </a:lnTo>
                <a:lnTo>
                  <a:pt x="1912289" y="6639369"/>
                </a:lnTo>
                <a:lnTo>
                  <a:pt x="2124773" y="6555460"/>
                </a:lnTo>
                <a:lnTo>
                  <a:pt x="2330031" y="6458064"/>
                </a:lnTo>
                <a:lnTo>
                  <a:pt x="2527516" y="6347752"/>
                </a:lnTo>
                <a:lnTo>
                  <a:pt x="2716669" y="6225057"/>
                </a:lnTo>
                <a:lnTo>
                  <a:pt x="2896959" y="6090539"/>
                </a:lnTo>
                <a:lnTo>
                  <a:pt x="3067824" y="5944743"/>
                </a:lnTo>
                <a:lnTo>
                  <a:pt x="3228708" y="5788215"/>
                </a:lnTo>
                <a:lnTo>
                  <a:pt x="3379076" y="5621502"/>
                </a:lnTo>
                <a:lnTo>
                  <a:pt x="3518370" y="5445176"/>
                </a:lnTo>
                <a:lnTo>
                  <a:pt x="3646030" y="5259756"/>
                </a:lnTo>
                <a:lnTo>
                  <a:pt x="3761524" y="5065801"/>
                </a:lnTo>
                <a:lnTo>
                  <a:pt x="3864292" y="4863871"/>
                </a:lnTo>
                <a:lnTo>
                  <a:pt x="3953789" y="4654512"/>
                </a:lnTo>
                <a:lnTo>
                  <a:pt x="4029456" y="4438269"/>
                </a:lnTo>
                <a:lnTo>
                  <a:pt x="4090759" y="4215676"/>
                </a:lnTo>
                <a:lnTo>
                  <a:pt x="4137126" y="3987317"/>
                </a:lnTo>
                <a:lnTo>
                  <a:pt x="4168013" y="3753713"/>
                </a:lnTo>
                <a:lnTo>
                  <a:pt x="4182884" y="3515423"/>
                </a:lnTo>
                <a:lnTo>
                  <a:pt x="4184231" y="3418649"/>
                </a:lnTo>
                <a:close/>
              </a:path>
              <a:path w="8368665" h="6837680">
                <a:moveTo>
                  <a:pt x="8368449" y="759790"/>
                </a:moveTo>
                <a:lnTo>
                  <a:pt x="8163204" y="765822"/>
                </a:lnTo>
                <a:lnTo>
                  <a:pt x="7958861" y="784072"/>
                </a:lnTo>
                <a:lnTo>
                  <a:pt x="7755941" y="814476"/>
                </a:lnTo>
                <a:lnTo>
                  <a:pt x="7605014" y="845210"/>
                </a:lnTo>
                <a:lnTo>
                  <a:pt x="7607605" y="730542"/>
                </a:lnTo>
                <a:lnTo>
                  <a:pt x="7607605" y="0"/>
                </a:lnTo>
                <a:lnTo>
                  <a:pt x="7367270" y="8293"/>
                </a:lnTo>
                <a:lnTo>
                  <a:pt x="7131405" y="32816"/>
                </a:lnTo>
                <a:lnTo>
                  <a:pt x="6900558" y="72999"/>
                </a:lnTo>
                <a:lnTo>
                  <a:pt x="6675285" y="128320"/>
                </a:lnTo>
                <a:lnTo>
                  <a:pt x="6456146" y="198208"/>
                </a:lnTo>
                <a:lnTo>
                  <a:pt x="6243675" y="282117"/>
                </a:lnTo>
                <a:lnTo>
                  <a:pt x="6038431" y="379514"/>
                </a:lnTo>
                <a:lnTo>
                  <a:pt x="5840946" y="489826"/>
                </a:lnTo>
                <a:lnTo>
                  <a:pt x="5651805" y="612521"/>
                </a:lnTo>
                <a:lnTo>
                  <a:pt x="5471515" y="747039"/>
                </a:lnTo>
                <a:lnTo>
                  <a:pt x="5300662" y="892848"/>
                </a:lnTo>
                <a:lnTo>
                  <a:pt x="5139779" y="1049375"/>
                </a:lnTo>
                <a:lnTo>
                  <a:pt x="4989423" y="1216088"/>
                </a:lnTo>
                <a:lnTo>
                  <a:pt x="4850130" y="1392428"/>
                </a:lnTo>
                <a:lnTo>
                  <a:pt x="4722469" y="1577860"/>
                </a:lnTo>
                <a:lnTo>
                  <a:pt x="4606976" y="1771815"/>
                </a:lnTo>
                <a:lnTo>
                  <a:pt x="4504207" y="1973757"/>
                </a:lnTo>
                <a:lnTo>
                  <a:pt x="4414710" y="2183130"/>
                </a:lnTo>
                <a:lnTo>
                  <a:pt x="4339044" y="2399385"/>
                </a:lnTo>
                <a:lnTo>
                  <a:pt x="4277741" y="2621978"/>
                </a:lnTo>
                <a:lnTo>
                  <a:pt x="4231360" y="2850362"/>
                </a:lnTo>
                <a:lnTo>
                  <a:pt x="4200448" y="3083979"/>
                </a:lnTo>
                <a:lnTo>
                  <a:pt x="4185564" y="3322282"/>
                </a:lnTo>
                <a:lnTo>
                  <a:pt x="4184231" y="3418649"/>
                </a:lnTo>
                <a:lnTo>
                  <a:pt x="4184231" y="3418929"/>
                </a:lnTo>
                <a:lnTo>
                  <a:pt x="4192536" y="3658933"/>
                </a:lnTo>
                <a:lnTo>
                  <a:pt x="4217086" y="3894467"/>
                </a:lnTo>
                <a:lnTo>
                  <a:pt x="4257332" y="4124998"/>
                </a:lnTo>
                <a:lnTo>
                  <a:pt x="4312717" y="4349953"/>
                </a:lnTo>
                <a:lnTo>
                  <a:pt x="4382706" y="4568799"/>
                </a:lnTo>
                <a:lnTo>
                  <a:pt x="4466729" y="4780991"/>
                </a:lnTo>
                <a:lnTo>
                  <a:pt x="4564253" y="4985956"/>
                </a:lnTo>
                <a:lnTo>
                  <a:pt x="4674717" y="5183162"/>
                </a:lnTo>
                <a:lnTo>
                  <a:pt x="4797590" y="5372062"/>
                </a:lnTo>
                <a:lnTo>
                  <a:pt x="4932286" y="5552097"/>
                </a:lnTo>
                <a:lnTo>
                  <a:pt x="5078285" y="5722721"/>
                </a:lnTo>
                <a:lnTo>
                  <a:pt x="5235041" y="5883376"/>
                </a:lnTo>
                <a:lnTo>
                  <a:pt x="5401970" y="6033541"/>
                </a:lnTo>
                <a:lnTo>
                  <a:pt x="5578551" y="6172632"/>
                </a:lnTo>
                <a:lnTo>
                  <a:pt x="5764225" y="6300127"/>
                </a:lnTo>
                <a:lnTo>
                  <a:pt x="5958446" y="6415456"/>
                </a:lnTo>
                <a:lnTo>
                  <a:pt x="6160655" y="6518084"/>
                </a:lnTo>
                <a:lnTo>
                  <a:pt x="6370307" y="6607454"/>
                </a:lnTo>
                <a:lnTo>
                  <a:pt x="6586855" y="6683019"/>
                </a:lnTo>
                <a:lnTo>
                  <a:pt x="6809740" y="6744233"/>
                </a:lnTo>
                <a:lnTo>
                  <a:pt x="7038429" y="6790537"/>
                </a:lnTo>
                <a:lnTo>
                  <a:pt x="7272350" y="6821386"/>
                </a:lnTo>
                <a:lnTo>
                  <a:pt x="7510970" y="6836245"/>
                </a:lnTo>
                <a:lnTo>
                  <a:pt x="7607605" y="6837578"/>
                </a:lnTo>
                <a:lnTo>
                  <a:pt x="7605852" y="6007747"/>
                </a:lnTo>
                <a:lnTo>
                  <a:pt x="7596391" y="5859729"/>
                </a:lnTo>
                <a:lnTo>
                  <a:pt x="7571245" y="5664708"/>
                </a:lnTo>
                <a:lnTo>
                  <a:pt x="7532078" y="5473014"/>
                </a:lnTo>
                <a:lnTo>
                  <a:pt x="7479258" y="5285359"/>
                </a:lnTo>
                <a:lnTo>
                  <a:pt x="7413091" y="5102453"/>
                </a:lnTo>
                <a:lnTo>
                  <a:pt x="7333932" y="4925009"/>
                </a:lnTo>
                <a:lnTo>
                  <a:pt x="7242111" y="4753711"/>
                </a:lnTo>
                <a:lnTo>
                  <a:pt x="7137984" y="4589272"/>
                </a:lnTo>
                <a:lnTo>
                  <a:pt x="7021868" y="4432401"/>
                </a:lnTo>
                <a:lnTo>
                  <a:pt x="6894106" y="4283811"/>
                </a:lnTo>
                <a:lnTo>
                  <a:pt x="6755041" y="4144200"/>
                </a:lnTo>
                <a:lnTo>
                  <a:pt x="6643522" y="4045801"/>
                </a:lnTo>
                <a:lnTo>
                  <a:pt x="6605003" y="4014266"/>
                </a:lnTo>
                <a:lnTo>
                  <a:pt x="6785597" y="3940454"/>
                </a:lnTo>
                <a:lnTo>
                  <a:pt x="6958609" y="3854754"/>
                </a:lnTo>
                <a:lnTo>
                  <a:pt x="7123658" y="3757739"/>
                </a:lnTo>
                <a:lnTo>
                  <a:pt x="7280300" y="3650018"/>
                </a:lnTo>
                <a:lnTo>
                  <a:pt x="7428166" y="3532149"/>
                </a:lnTo>
                <a:lnTo>
                  <a:pt x="7566812" y="3404717"/>
                </a:lnTo>
                <a:lnTo>
                  <a:pt x="7695857" y="3268332"/>
                </a:lnTo>
                <a:lnTo>
                  <a:pt x="7814881" y="3123539"/>
                </a:lnTo>
                <a:lnTo>
                  <a:pt x="7923479" y="2970949"/>
                </a:lnTo>
                <a:lnTo>
                  <a:pt x="8021244" y="2811132"/>
                </a:lnTo>
                <a:lnTo>
                  <a:pt x="8107769" y="2644673"/>
                </a:lnTo>
                <a:lnTo>
                  <a:pt x="8182635" y="2472156"/>
                </a:lnTo>
                <a:lnTo>
                  <a:pt x="8245449" y="2294178"/>
                </a:lnTo>
                <a:lnTo>
                  <a:pt x="8295805" y="2111298"/>
                </a:lnTo>
                <a:lnTo>
                  <a:pt x="8333283" y="1924113"/>
                </a:lnTo>
                <a:lnTo>
                  <a:pt x="8357489" y="1733194"/>
                </a:lnTo>
                <a:lnTo>
                  <a:pt x="8368004" y="1539138"/>
                </a:lnTo>
                <a:lnTo>
                  <a:pt x="8368449" y="759790"/>
                </a:lnTo>
                <a:close/>
              </a:path>
            </a:pathLst>
          </a:custGeom>
          <a:solidFill>
            <a:srgbClr val="163D2F"/>
          </a:solidFill>
        </p:spPr>
        <p:txBody>
          <a:bodyPr wrap="square" lIns="0" tIns="0" rIns="0" bIns="0" rtlCol="0"/>
          <a:lstStyle/>
          <a:p>
            <a:endParaRPr/>
          </a:p>
        </p:txBody>
      </p:sp>
      <p:sp>
        <p:nvSpPr>
          <p:cNvPr id="4" name="object 4"/>
          <p:cNvSpPr txBox="1">
            <a:spLocks noGrp="1"/>
          </p:cNvSpPr>
          <p:nvPr>
            <p:ph type="title"/>
          </p:nvPr>
        </p:nvSpPr>
        <p:spPr>
          <a:xfrm>
            <a:off x="1003808" y="1167764"/>
            <a:ext cx="10080625" cy="1349375"/>
          </a:xfrm>
          <a:prstGeom prst="rect">
            <a:avLst/>
          </a:prstGeom>
        </p:spPr>
        <p:txBody>
          <a:bodyPr vert="horz" wrap="square" lIns="0" tIns="43180" rIns="0" bIns="0" rtlCol="0">
            <a:spAutoFit/>
          </a:bodyPr>
          <a:lstStyle/>
          <a:p>
            <a:pPr marL="12700" marR="5080" indent="1714500">
              <a:lnSpc>
                <a:spcPts val="5140"/>
              </a:lnSpc>
              <a:spcBef>
                <a:spcPts val="340"/>
              </a:spcBef>
            </a:pPr>
            <a:r>
              <a:rPr lang="es-ES" sz="4400" spc="170" dirty="0">
                <a:solidFill>
                  <a:srgbClr val="3AF77C"/>
                </a:solidFill>
              </a:rPr>
              <a:t>W</a:t>
            </a:r>
            <a:r>
              <a:rPr sz="4400" spc="170" dirty="0" err="1">
                <a:solidFill>
                  <a:srgbClr val="3AF77C"/>
                </a:solidFill>
              </a:rPr>
              <a:t>ebinar</a:t>
            </a:r>
            <a:r>
              <a:rPr sz="4400" spc="-130" dirty="0">
                <a:solidFill>
                  <a:srgbClr val="3AF77C"/>
                </a:solidFill>
              </a:rPr>
              <a:t> </a:t>
            </a:r>
            <a:r>
              <a:rPr sz="4400" spc="165" dirty="0">
                <a:solidFill>
                  <a:srgbClr val="3AF77C"/>
                </a:solidFill>
              </a:rPr>
              <a:t>on</a:t>
            </a:r>
            <a:r>
              <a:rPr sz="4400" spc="-130" dirty="0">
                <a:solidFill>
                  <a:srgbClr val="3AF77C"/>
                </a:solidFill>
              </a:rPr>
              <a:t> </a:t>
            </a:r>
            <a:r>
              <a:rPr sz="4400" spc="190" dirty="0">
                <a:solidFill>
                  <a:srgbClr val="3AF77C"/>
                </a:solidFill>
              </a:rPr>
              <a:t>carbon</a:t>
            </a:r>
            <a:r>
              <a:rPr sz="4400" spc="-125" dirty="0">
                <a:solidFill>
                  <a:srgbClr val="3AF77C"/>
                </a:solidFill>
              </a:rPr>
              <a:t> </a:t>
            </a:r>
            <a:r>
              <a:rPr sz="4400" spc="165" dirty="0">
                <a:solidFill>
                  <a:srgbClr val="3AF77C"/>
                </a:solidFill>
              </a:rPr>
              <a:t>finance </a:t>
            </a:r>
            <a:r>
              <a:rPr sz="4400" spc="135" dirty="0">
                <a:solidFill>
                  <a:srgbClr val="3AF77C"/>
                </a:solidFill>
              </a:rPr>
              <a:t>facilitation</a:t>
            </a:r>
            <a:r>
              <a:rPr sz="4400" spc="-110" dirty="0">
                <a:solidFill>
                  <a:srgbClr val="3AF77C"/>
                </a:solidFill>
              </a:rPr>
              <a:t> </a:t>
            </a:r>
            <a:r>
              <a:rPr sz="4400" spc="80" dirty="0">
                <a:solidFill>
                  <a:srgbClr val="3AF77C"/>
                </a:solidFill>
              </a:rPr>
              <a:t>in</a:t>
            </a:r>
            <a:r>
              <a:rPr sz="4400" spc="-120" dirty="0">
                <a:solidFill>
                  <a:srgbClr val="3AF77C"/>
                </a:solidFill>
              </a:rPr>
              <a:t> </a:t>
            </a:r>
            <a:r>
              <a:rPr sz="4400" spc="325" dirty="0">
                <a:solidFill>
                  <a:srgbClr val="3AF77C"/>
                </a:solidFill>
              </a:rPr>
              <a:t>e-</a:t>
            </a:r>
            <a:r>
              <a:rPr sz="4400" spc="130" dirty="0">
                <a:solidFill>
                  <a:srgbClr val="3AF77C"/>
                </a:solidFill>
              </a:rPr>
              <a:t>mobility</a:t>
            </a:r>
            <a:r>
              <a:rPr sz="4400" spc="-135" dirty="0">
                <a:solidFill>
                  <a:srgbClr val="3AF77C"/>
                </a:solidFill>
              </a:rPr>
              <a:t> </a:t>
            </a:r>
            <a:r>
              <a:rPr sz="4400" spc="80" dirty="0">
                <a:solidFill>
                  <a:srgbClr val="3AF77C"/>
                </a:solidFill>
              </a:rPr>
              <a:t>in</a:t>
            </a:r>
            <a:r>
              <a:rPr sz="4400" spc="-105" dirty="0">
                <a:solidFill>
                  <a:srgbClr val="3AF77C"/>
                </a:solidFill>
              </a:rPr>
              <a:t> </a:t>
            </a:r>
            <a:r>
              <a:rPr lang="es-ES" spc="-105" dirty="0">
                <a:solidFill>
                  <a:srgbClr val="3AF77C"/>
                </a:solidFill>
              </a:rPr>
              <a:t>South </a:t>
            </a:r>
            <a:r>
              <a:rPr lang="es-ES" spc="190" dirty="0" err="1">
                <a:solidFill>
                  <a:srgbClr val="3AF77C"/>
                </a:solidFill>
              </a:rPr>
              <a:t>Africa</a:t>
            </a:r>
            <a:endParaRPr sz="4400" dirty="0" err="1"/>
          </a:p>
        </p:txBody>
      </p:sp>
      <p:sp>
        <p:nvSpPr>
          <p:cNvPr id="5" name="object 5"/>
          <p:cNvSpPr txBox="1"/>
          <p:nvPr/>
        </p:nvSpPr>
        <p:spPr>
          <a:xfrm>
            <a:off x="1003808" y="3280409"/>
            <a:ext cx="8224520" cy="452120"/>
          </a:xfrm>
          <a:prstGeom prst="rect">
            <a:avLst/>
          </a:prstGeom>
        </p:spPr>
        <p:txBody>
          <a:bodyPr vert="horz" wrap="square" lIns="0" tIns="12065" rIns="0" bIns="0" rtlCol="0">
            <a:spAutoFit/>
          </a:bodyPr>
          <a:lstStyle/>
          <a:p>
            <a:pPr marL="12700">
              <a:lnSpc>
                <a:spcPct val="100000"/>
              </a:lnSpc>
              <a:spcBef>
                <a:spcPts val="95"/>
              </a:spcBef>
            </a:pPr>
            <a:r>
              <a:rPr sz="2800" spc="110" dirty="0">
                <a:solidFill>
                  <a:srgbClr val="FFFFFF"/>
                </a:solidFill>
                <a:latin typeface="Tahoma"/>
                <a:cs typeface="Tahoma"/>
              </a:rPr>
              <a:t>Making</a:t>
            </a:r>
            <a:r>
              <a:rPr sz="2800" spc="-40" dirty="0">
                <a:solidFill>
                  <a:srgbClr val="FFFFFF"/>
                </a:solidFill>
                <a:latin typeface="Tahoma"/>
                <a:cs typeface="Tahoma"/>
              </a:rPr>
              <a:t> </a:t>
            </a:r>
            <a:r>
              <a:rPr sz="2800" spc="210" dirty="0">
                <a:solidFill>
                  <a:srgbClr val="FFFFFF"/>
                </a:solidFill>
                <a:latin typeface="Tahoma"/>
                <a:cs typeface="Tahoma"/>
              </a:rPr>
              <a:t>e-</a:t>
            </a:r>
            <a:r>
              <a:rPr sz="2800" spc="114" dirty="0">
                <a:solidFill>
                  <a:srgbClr val="FFFFFF"/>
                </a:solidFill>
                <a:latin typeface="Tahoma"/>
                <a:cs typeface="Tahoma"/>
              </a:rPr>
              <a:t>Mobility</a:t>
            </a:r>
            <a:r>
              <a:rPr sz="2800" spc="-65" dirty="0">
                <a:solidFill>
                  <a:srgbClr val="FFFFFF"/>
                </a:solidFill>
                <a:latin typeface="Tahoma"/>
                <a:cs typeface="Tahoma"/>
              </a:rPr>
              <a:t> </a:t>
            </a:r>
            <a:r>
              <a:rPr sz="2800" spc="100" dirty="0">
                <a:solidFill>
                  <a:srgbClr val="FFFFFF"/>
                </a:solidFill>
                <a:latin typeface="Tahoma"/>
                <a:cs typeface="Tahoma"/>
              </a:rPr>
              <a:t>Profitable</a:t>
            </a:r>
            <a:r>
              <a:rPr sz="2800" spc="-70" dirty="0">
                <a:solidFill>
                  <a:srgbClr val="FFFFFF"/>
                </a:solidFill>
                <a:latin typeface="Tahoma"/>
                <a:cs typeface="Tahoma"/>
              </a:rPr>
              <a:t> </a:t>
            </a:r>
            <a:r>
              <a:rPr sz="2800" spc="90" dirty="0">
                <a:solidFill>
                  <a:srgbClr val="FFFFFF"/>
                </a:solidFill>
                <a:latin typeface="Tahoma"/>
                <a:cs typeface="Tahoma"/>
              </a:rPr>
              <a:t>with</a:t>
            </a:r>
            <a:r>
              <a:rPr sz="2800" spc="-65" dirty="0">
                <a:solidFill>
                  <a:srgbClr val="FFFFFF"/>
                </a:solidFill>
                <a:latin typeface="Tahoma"/>
                <a:cs typeface="Tahoma"/>
              </a:rPr>
              <a:t> </a:t>
            </a:r>
            <a:r>
              <a:rPr sz="2800" spc="130" dirty="0">
                <a:solidFill>
                  <a:srgbClr val="FFFFFF"/>
                </a:solidFill>
                <a:latin typeface="Tahoma"/>
                <a:cs typeface="Tahoma"/>
              </a:rPr>
              <a:t>Carbon</a:t>
            </a:r>
            <a:r>
              <a:rPr sz="2800" spc="-50" dirty="0">
                <a:solidFill>
                  <a:srgbClr val="FFFFFF"/>
                </a:solidFill>
                <a:latin typeface="Tahoma"/>
                <a:cs typeface="Tahoma"/>
              </a:rPr>
              <a:t> </a:t>
            </a:r>
            <a:r>
              <a:rPr sz="2800" spc="135" dirty="0">
                <a:solidFill>
                  <a:srgbClr val="FFFFFF"/>
                </a:solidFill>
                <a:latin typeface="Tahoma"/>
                <a:cs typeface="Tahoma"/>
              </a:rPr>
              <a:t>Credits</a:t>
            </a:r>
            <a:endParaRPr sz="2800" dirty="0">
              <a:latin typeface="Tahoma"/>
              <a:cs typeface="Tahoma"/>
            </a:endParaRPr>
          </a:p>
        </p:txBody>
      </p:sp>
      <p:grpSp>
        <p:nvGrpSpPr>
          <p:cNvPr id="6" name="object 6"/>
          <p:cNvGrpSpPr/>
          <p:nvPr/>
        </p:nvGrpSpPr>
        <p:grpSpPr>
          <a:xfrm>
            <a:off x="1001841" y="5283328"/>
            <a:ext cx="539115" cy="432434"/>
            <a:chOff x="1067625" y="5540983"/>
            <a:chExt cx="539115" cy="432434"/>
          </a:xfrm>
        </p:grpSpPr>
        <p:sp>
          <p:nvSpPr>
            <p:cNvPr id="7" name="object 7"/>
            <p:cNvSpPr/>
            <p:nvPr/>
          </p:nvSpPr>
          <p:spPr>
            <a:xfrm>
              <a:off x="1067625" y="5540983"/>
              <a:ext cx="539115" cy="432434"/>
            </a:xfrm>
            <a:custGeom>
              <a:avLst/>
              <a:gdLst/>
              <a:ahLst/>
              <a:cxnLst/>
              <a:rect l="l" t="t" r="r" b="b"/>
              <a:pathLst>
                <a:path w="539115" h="432435">
                  <a:moveTo>
                    <a:pt x="0" y="47982"/>
                  </a:moveTo>
                  <a:lnTo>
                    <a:pt x="4" y="94166"/>
                  </a:lnTo>
                  <a:lnTo>
                    <a:pt x="8149" y="145671"/>
                  </a:lnTo>
                  <a:lnTo>
                    <a:pt x="31184" y="191388"/>
                  </a:lnTo>
                  <a:lnTo>
                    <a:pt x="67005" y="228362"/>
                  </a:lnTo>
                  <a:lnTo>
                    <a:pt x="113518" y="253639"/>
                  </a:lnTo>
                  <a:lnTo>
                    <a:pt x="86181" y="280666"/>
                  </a:lnTo>
                  <a:lnTo>
                    <a:pt x="65891" y="312571"/>
                  </a:lnTo>
                  <a:lnTo>
                    <a:pt x="53273" y="348071"/>
                  </a:lnTo>
                  <a:lnTo>
                    <a:pt x="48949" y="385884"/>
                  </a:lnTo>
                  <a:lnTo>
                    <a:pt x="48949" y="432035"/>
                  </a:lnTo>
                  <a:lnTo>
                    <a:pt x="99473" y="426330"/>
                  </a:lnTo>
                  <a:lnTo>
                    <a:pt x="145862" y="410083"/>
                  </a:lnTo>
                  <a:lnTo>
                    <a:pt x="186780" y="384588"/>
                  </a:lnTo>
                  <a:lnTo>
                    <a:pt x="220909" y="351139"/>
                  </a:lnTo>
                  <a:lnTo>
                    <a:pt x="246926" y="311033"/>
                  </a:lnTo>
                  <a:lnTo>
                    <a:pt x="263508" y="265568"/>
                  </a:lnTo>
                  <a:lnTo>
                    <a:pt x="269334" y="216038"/>
                  </a:lnTo>
                  <a:lnTo>
                    <a:pt x="263516" y="166482"/>
                  </a:lnTo>
                  <a:lnTo>
                    <a:pt x="246940" y="121016"/>
                  </a:lnTo>
                  <a:lnTo>
                    <a:pt x="220928" y="80909"/>
                  </a:lnTo>
                  <a:lnTo>
                    <a:pt x="192865" y="53399"/>
                  </a:lnTo>
                  <a:lnTo>
                    <a:pt x="49116" y="53399"/>
                  </a:lnTo>
                  <a:lnTo>
                    <a:pt x="36967" y="51029"/>
                  </a:lnTo>
                  <a:lnTo>
                    <a:pt x="24713" y="49334"/>
                  </a:lnTo>
                  <a:lnTo>
                    <a:pt x="12394" y="48318"/>
                  </a:lnTo>
                  <a:lnTo>
                    <a:pt x="0" y="47982"/>
                  </a:lnTo>
                  <a:close/>
                </a:path>
                <a:path w="539115" h="432435">
                  <a:moveTo>
                    <a:pt x="489685" y="0"/>
                  </a:moveTo>
                  <a:lnTo>
                    <a:pt x="439159" y="5706"/>
                  </a:lnTo>
                  <a:lnTo>
                    <a:pt x="392781" y="21958"/>
                  </a:lnTo>
                  <a:lnTo>
                    <a:pt x="351869" y="47457"/>
                  </a:lnTo>
                  <a:lnTo>
                    <a:pt x="317746" y="80909"/>
                  </a:lnTo>
                  <a:lnTo>
                    <a:pt x="291734" y="121016"/>
                  </a:lnTo>
                  <a:lnTo>
                    <a:pt x="275156" y="166482"/>
                  </a:lnTo>
                  <a:lnTo>
                    <a:pt x="269334" y="216038"/>
                  </a:lnTo>
                  <a:lnTo>
                    <a:pt x="275160" y="265568"/>
                  </a:lnTo>
                  <a:lnTo>
                    <a:pt x="291742" y="311033"/>
                  </a:lnTo>
                  <a:lnTo>
                    <a:pt x="317757" y="351139"/>
                  </a:lnTo>
                  <a:lnTo>
                    <a:pt x="351883" y="384588"/>
                  </a:lnTo>
                  <a:lnTo>
                    <a:pt x="392795" y="410083"/>
                  </a:lnTo>
                  <a:lnTo>
                    <a:pt x="439163" y="426330"/>
                  </a:lnTo>
                  <a:lnTo>
                    <a:pt x="489685" y="432035"/>
                  </a:lnTo>
                  <a:lnTo>
                    <a:pt x="489685" y="385884"/>
                  </a:lnTo>
                  <a:lnTo>
                    <a:pt x="485369" y="348071"/>
                  </a:lnTo>
                  <a:lnTo>
                    <a:pt x="472764" y="312571"/>
                  </a:lnTo>
                  <a:lnTo>
                    <a:pt x="452491" y="280666"/>
                  </a:lnTo>
                  <a:lnTo>
                    <a:pt x="425174" y="253639"/>
                  </a:lnTo>
                  <a:lnTo>
                    <a:pt x="471666" y="228362"/>
                  </a:lnTo>
                  <a:lnTo>
                    <a:pt x="507489" y="191388"/>
                  </a:lnTo>
                  <a:lnTo>
                    <a:pt x="530532" y="145671"/>
                  </a:lnTo>
                  <a:lnTo>
                    <a:pt x="538682" y="94166"/>
                  </a:lnTo>
                  <a:lnTo>
                    <a:pt x="538682" y="53399"/>
                  </a:lnTo>
                  <a:lnTo>
                    <a:pt x="489543" y="53399"/>
                  </a:lnTo>
                  <a:lnTo>
                    <a:pt x="489665" y="21958"/>
                  </a:lnTo>
                  <a:lnTo>
                    <a:pt x="489685" y="0"/>
                  </a:lnTo>
                  <a:close/>
                </a:path>
                <a:path w="539115" h="432435">
                  <a:moveTo>
                    <a:pt x="48983" y="0"/>
                  </a:moveTo>
                  <a:lnTo>
                    <a:pt x="48995" y="21958"/>
                  </a:lnTo>
                  <a:lnTo>
                    <a:pt x="49116" y="53399"/>
                  </a:lnTo>
                  <a:lnTo>
                    <a:pt x="192865" y="53399"/>
                  </a:lnTo>
                  <a:lnTo>
                    <a:pt x="186804" y="47457"/>
                  </a:lnTo>
                  <a:lnTo>
                    <a:pt x="145890" y="21958"/>
                  </a:lnTo>
                  <a:lnTo>
                    <a:pt x="99508" y="5706"/>
                  </a:lnTo>
                  <a:lnTo>
                    <a:pt x="48983" y="0"/>
                  </a:lnTo>
                  <a:close/>
                </a:path>
                <a:path w="539115" h="432435">
                  <a:moveTo>
                    <a:pt x="538682" y="47982"/>
                  </a:moveTo>
                  <a:lnTo>
                    <a:pt x="526288" y="48318"/>
                  </a:lnTo>
                  <a:lnTo>
                    <a:pt x="513940" y="49334"/>
                  </a:lnTo>
                  <a:lnTo>
                    <a:pt x="501660" y="51029"/>
                  </a:lnTo>
                  <a:lnTo>
                    <a:pt x="489471" y="53399"/>
                  </a:lnTo>
                  <a:lnTo>
                    <a:pt x="538682" y="53399"/>
                  </a:lnTo>
                  <a:lnTo>
                    <a:pt x="538682" y="47982"/>
                  </a:lnTo>
                  <a:close/>
                </a:path>
              </a:pathLst>
            </a:custGeom>
            <a:solidFill>
              <a:srgbClr val="3AF77C"/>
            </a:solidFill>
          </p:spPr>
          <p:txBody>
            <a:bodyPr wrap="square" lIns="0" tIns="0" rIns="0" bIns="0" rtlCol="0"/>
            <a:lstStyle/>
            <a:p>
              <a:endParaRPr/>
            </a:p>
          </p:txBody>
        </p:sp>
        <p:pic>
          <p:nvPicPr>
            <p:cNvPr id="8" name="object 8"/>
            <p:cNvPicPr/>
            <p:nvPr/>
          </p:nvPicPr>
          <p:blipFill>
            <a:blip r:embed="rId3" cstate="print"/>
            <a:stretch>
              <a:fillRect/>
            </a:stretch>
          </p:blipFill>
          <p:spPr>
            <a:xfrm>
              <a:off x="1271552" y="5684996"/>
              <a:ext cx="130189" cy="72006"/>
            </a:xfrm>
            <a:prstGeom prst="rect">
              <a:avLst/>
            </a:prstGeom>
          </p:spPr>
        </p:pic>
      </p:grpSp>
      <p:sp>
        <p:nvSpPr>
          <p:cNvPr id="15" name="object 15"/>
          <p:cNvSpPr txBox="1"/>
          <p:nvPr/>
        </p:nvSpPr>
        <p:spPr>
          <a:xfrm>
            <a:off x="1220520" y="5983020"/>
            <a:ext cx="2719070" cy="391160"/>
          </a:xfrm>
          <a:prstGeom prst="rect">
            <a:avLst/>
          </a:prstGeom>
        </p:spPr>
        <p:txBody>
          <a:bodyPr vert="horz" wrap="square" lIns="0" tIns="12700" rIns="0" bIns="0" rtlCol="0">
            <a:spAutoFit/>
          </a:bodyPr>
          <a:lstStyle/>
          <a:p>
            <a:pPr marL="12700">
              <a:lnSpc>
                <a:spcPct val="100000"/>
              </a:lnSpc>
              <a:spcBef>
                <a:spcPts val="100"/>
              </a:spcBef>
            </a:pPr>
            <a:r>
              <a:rPr sz="2400" u="sng" spc="85" dirty="0">
                <a:solidFill>
                  <a:srgbClr val="3AF77C"/>
                </a:solidFill>
                <a:uFill>
                  <a:solidFill>
                    <a:srgbClr val="3AF77C"/>
                  </a:solidFill>
                </a:uFill>
                <a:latin typeface="Tahoma"/>
                <a:cs typeface="Tahoma"/>
                <a:hlinkClick r:id="rId4"/>
              </a:rPr>
              <a:t>www.zeroca.world</a:t>
            </a:r>
            <a:endParaRPr sz="2400">
              <a:latin typeface="Tahoma"/>
              <a:cs typeface="Tahoma"/>
            </a:endParaRPr>
          </a:p>
        </p:txBody>
      </p:sp>
      <p:pic>
        <p:nvPicPr>
          <p:cNvPr id="14" name="object 18">
            <a:extLst>
              <a:ext uri="{FF2B5EF4-FFF2-40B4-BE49-F238E27FC236}">
                <a16:creationId xmlns:a16="http://schemas.microsoft.com/office/drawing/2014/main" id="{C5F21B8F-CFA9-5A01-856C-2C03B1CC84F6}"/>
              </a:ext>
            </a:extLst>
          </p:cNvPr>
          <p:cNvPicPr/>
          <p:nvPr/>
        </p:nvPicPr>
        <p:blipFill>
          <a:blip r:embed="rId5" cstate="print"/>
          <a:stretch>
            <a:fillRect/>
          </a:stretch>
        </p:blipFill>
        <p:spPr>
          <a:xfrm>
            <a:off x="1770786" y="5241853"/>
            <a:ext cx="2042674" cy="475757"/>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892" y="839406"/>
            <a:ext cx="3376929" cy="862964"/>
            <a:chOff x="0" y="0"/>
            <a:chExt cx="6753858" cy="1725928"/>
          </a:xfrm>
        </p:grpSpPr>
        <p:sp>
          <p:nvSpPr>
            <p:cNvPr id="3" name="Freeform 3"/>
            <p:cNvSpPr/>
            <p:nvPr/>
          </p:nvSpPr>
          <p:spPr>
            <a:xfrm>
              <a:off x="0" y="0"/>
              <a:ext cx="6753858" cy="1725928"/>
            </a:xfrm>
            <a:custGeom>
              <a:avLst/>
              <a:gdLst/>
              <a:ahLst/>
              <a:cxnLst/>
              <a:rect l="l" t="t" r="r" b="b"/>
              <a:pathLst>
                <a:path w="6753858" h="1725928">
                  <a:moveTo>
                    <a:pt x="0" y="0"/>
                  </a:moveTo>
                  <a:lnTo>
                    <a:pt x="6753858" y="0"/>
                  </a:lnTo>
                  <a:lnTo>
                    <a:pt x="6753858" y="1725928"/>
                  </a:lnTo>
                  <a:lnTo>
                    <a:pt x="0" y="1725928"/>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4" name="TextBox 4"/>
            <p:cNvSpPr txBox="1"/>
            <p:nvPr/>
          </p:nvSpPr>
          <p:spPr>
            <a:xfrm>
              <a:off x="0" y="38100"/>
              <a:ext cx="6753858" cy="1687828"/>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80"/>
                </a:lnSpc>
              </a:pPr>
              <a:r>
                <a:rPr lang="en-US" sz="4400" spc="39" dirty="0">
                  <a:solidFill>
                    <a:srgbClr val="000000"/>
                  </a:solidFill>
                  <a:latin typeface="Aptos Display"/>
                  <a:ea typeface="Trebuchet MS"/>
                  <a:cs typeface="Trebuchet MS"/>
                  <a:sym typeface="Trebuchet MS"/>
                </a:rPr>
                <a:t>Vans</a:t>
              </a:r>
              <a:endParaRPr lang="en-US" sz="4400" spc="39" dirty="0">
                <a:solidFill>
                  <a:srgbClr val="000000"/>
                </a:solidFill>
                <a:latin typeface="Aptos Display"/>
                <a:ea typeface="Trebuchet MS"/>
                <a:cs typeface="Trebuchet MS"/>
              </a:endParaRPr>
            </a:p>
          </p:txBody>
        </p:sp>
      </p:grpSp>
      <p:grpSp>
        <p:nvGrpSpPr>
          <p:cNvPr id="5" name="Group 5"/>
          <p:cNvGrpSpPr/>
          <p:nvPr/>
        </p:nvGrpSpPr>
        <p:grpSpPr>
          <a:xfrm>
            <a:off x="6165341" y="3653716"/>
            <a:ext cx="4498340" cy="995770"/>
            <a:chOff x="0" y="-3036"/>
            <a:chExt cx="8996680" cy="1991539"/>
          </a:xfrm>
        </p:grpSpPr>
        <p:sp>
          <p:nvSpPr>
            <p:cNvPr id="6" name="Freeform 6"/>
            <p:cNvSpPr/>
            <p:nvPr/>
          </p:nvSpPr>
          <p:spPr>
            <a:xfrm>
              <a:off x="0" y="0"/>
              <a:ext cx="8996680" cy="1988503"/>
            </a:xfrm>
            <a:custGeom>
              <a:avLst/>
              <a:gdLst/>
              <a:ahLst/>
              <a:cxnLst/>
              <a:rect l="l" t="t" r="r" b="b"/>
              <a:pathLst>
                <a:path w="8996680" h="1988503">
                  <a:moveTo>
                    <a:pt x="0" y="0"/>
                  </a:moveTo>
                  <a:lnTo>
                    <a:pt x="8996680" y="0"/>
                  </a:lnTo>
                  <a:lnTo>
                    <a:pt x="8996680" y="1988503"/>
                  </a:lnTo>
                  <a:lnTo>
                    <a:pt x="0" y="1988503"/>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7" name="TextBox 7"/>
            <p:cNvSpPr txBox="1"/>
            <p:nvPr/>
          </p:nvSpPr>
          <p:spPr>
            <a:xfrm>
              <a:off x="0" y="-3036"/>
              <a:ext cx="8996680" cy="1969452"/>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74650" lvl="1" indent="-187325" algn="l">
                <a:lnSpc>
                  <a:spcPts val="2290"/>
                </a:lnSpc>
                <a:buFont typeface="Arial"/>
                <a:buChar char="•"/>
              </a:pPr>
              <a:r>
                <a:rPr lang="en-US" sz="2000" spc="90" dirty="0">
                  <a:solidFill>
                    <a:srgbClr val="1F1B1B"/>
                  </a:solidFill>
                  <a:latin typeface="Tahoma"/>
                  <a:ea typeface="Tahoma"/>
                  <a:cs typeface="Tahoma"/>
                  <a:sym typeface="Tahoma"/>
                </a:rPr>
                <a:t>Vans </a:t>
              </a:r>
              <a:endParaRPr lang="en-US" dirty="0"/>
            </a:p>
            <a:p>
              <a:pPr marL="374650" lvl="1" indent="-187325">
                <a:lnSpc>
                  <a:spcPts val="2290"/>
                </a:lnSpc>
                <a:buFont typeface="Arial"/>
                <a:buChar char="•"/>
              </a:pPr>
              <a:r>
                <a:rPr lang="en-US" sz="2000" spc="90" dirty="0">
                  <a:solidFill>
                    <a:srgbClr val="1F1B1B"/>
                  </a:solidFill>
                  <a:latin typeface="Tahoma"/>
                  <a:ea typeface="Tahoma"/>
                  <a:cs typeface="Tahoma"/>
                </a:rPr>
                <a:t>Light load Vehicles </a:t>
              </a:r>
            </a:p>
            <a:p>
              <a:pPr>
                <a:lnSpc>
                  <a:spcPts val="2290"/>
                </a:lnSpc>
              </a:pPr>
              <a:endParaRPr lang="en-US" sz="2000" spc="90" dirty="0">
                <a:solidFill>
                  <a:srgbClr val="1F1B1B"/>
                </a:solidFill>
                <a:latin typeface="Tahoma"/>
                <a:ea typeface="Tahoma"/>
                <a:cs typeface="Tahoma"/>
              </a:endParaRPr>
            </a:p>
          </p:txBody>
        </p:sp>
      </p:grpSp>
      <p:grpSp>
        <p:nvGrpSpPr>
          <p:cNvPr id="8" name="Group 8"/>
          <p:cNvGrpSpPr/>
          <p:nvPr/>
        </p:nvGrpSpPr>
        <p:grpSpPr>
          <a:xfrm>
            <a:off x="10391775" y="885838"/>
            <a:ext cx="752475" cy="752475"/>
            <a:chOff x="0" y="0"/>
            <a:chExt cx="1504950" cy="1504950"/>
          </a:xfrm>
        </p:grpSpPr>
        <p:sp>
          <p:nvSpPr>
            <p:cNvPr id="9" name="Freeform 9"/>
            <p:cNvSpPr/>
            <p:nvPr/>
          </p:nvSpPr>
          <p:spPr>
            <a:xfrm>
              <a:off x="0" y="0"/>
              <a:ext cx="1504442" cy="1504442"/>
            </a:xfrm>
            <a:custGeom>
              <a:avLst/>
              <a:gdLst/>
              <a:ahLst/>
              <a:cxnLst/>
              <a:rect l="l" t="t" r="r" b="b"/>
              <a:pathLst>
                <a:path w="1504442" h="1504442">
                  <a:moveTo>
                    <a:pt x="1504442" y="0"/>
                  </a:moveTo>
                  <a:lnTo>
                    <a:pt x="0" y="0"/>
                  </a:lnTo>
                  <a:lnTo>
                    <a:pt x="0" y="1504442"/>
                  </a:lnTo>
                  <a:lnTo>
                    <a:pt x="1504442" y="1504442"/>
                  </a:lnTo>
                  <a:lnTo>
                    <a:pt x="1504442" y="0"/>
                  </a:lnTo>
                  <a:close/>
                </a:path>
              </a:pathLst>
            </a:custGeom>
            <a:solidFill>
              <a:srgbClr val="39F77B"/>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grpSp>
        <p:nvGrpSpPr>
          <p:cNvPr id="10" name="Group 10"/>
          <p:cNvGrpSpPr/>
          <p:nvPr/>
        </p:nvGrpSpPr>
        <p:grpSpPr>
          <a:xfrm>
            <a:off x="8138160" y="176530"/>
            <a:ext cx="3811270" cy="219710"/>
            <a:chOff x="0" y="0"/>
            <a:chExt cx="7622540" cy="439420"/>
          </a:xfrm>
        </p:grpSpPr>
        <p:sp>
          <p:nvSpPr>
            <p:cNvPr id="11" name="Freeform 11"/>
            <p:cNvSpPr/>
            <p:nvPr/>
          </p:nvSpPr>
          <p:spPr>
            <a:xfrm>
              <a:off x="0" y="0"/>
              <a:ext cx="7622540" cy="439420"/>
            </a:xfrm>
            <a:custGeom>
              <a:avLst/>
              <a:gdLst/>
              <a:ahLst/>
              <a:cxnLst/>
              <a:rect l="l" t="t" r="r" b="b"/>
              <a:pathLst>
                <a:path w="7622540" h="439420">
                  <a:moveTo>
                    <a:pt x="0" y="0"/>
                  </a:moveTo>
                  <a:lnTo>
                    <a:pt x="7622540" y="0"/>
                  </a:lnTo>
                  <a:lnTo>
                    <a:pt x="7622540" y="439420"/>
                  </a:lnTo>
                  <a:lnTo>
                    <a:pt x="0" y="439420"/>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2" name="TextBox 12"/>
            <p:cNvSpPr txBox="1"/>
            <p:nvPr/>
          </p:nvSpPr>
          <p:spPr>
            <a:xfrm>
              <a:off x="0" y="-9525"/>
              <a:ext cx="7622540" cy="448945"/>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00"/>
                </a:lnSpc>
              </a:pPr>
              <a:r>
                <a:rPr lang="en-US" sz="1250">
                  <a:solidFill>
                    <a:srgbClr val="BDBDBD"/>
                  </a:solidFill>
                  <a:latin typeface="Tahoma"/>
                  <a:ea typeface="Tahoma"/>
                  <a:cs typeface="Tahoma"/>
                  <a:sym typeface="Tahoma"/>
                </a:rPr>
                <a:t>Making e-Mobility Profitable With Carbon Credits</a:t>
              </a:r>
            </a:p>
          </p:txBody>
        </p:sp>
      </p:grpSp>
      <p:sp>
        <p:nvSpPr>
          <p:cNvPr id="13" name="Freeform 13"/>
          <p:cNvSpPr/>
          <p:nvPr/>
        </p:nvSpPr>
        <p:spPr>
          <a:xfrm>
            <a:off x="219075" y="228600"/>
            <a:ext cx="190500" cy="161925"/>
          </a:xfrm>
          <a:custGeom>
            <a:avLst/>
            <a:gdLst/>
            <a:ahLst/>
            <a:cxnLst/>
            <a:rect l="l" t="t" r="r" b="b"/>
            <a:pathLst>
              <a:path w="285750" h="242888">
                <a:moveTo>
                  <a:pt x="0" y="0"/>
                </a:moveTo>
                <a:lnTo>
                  <a:pt x="285750" y="0"/>
                </a:lnTo>
                <a:lnTo>
                  <a:pt x="285750" y="242888"/>
                </a:lnTo>
                <a:lnTo>
                  <a:pt x="0" y="242888"/>
                </a:lnTo>
                <a:lnTo>
                  <a:pt x="0" y="0"/>
                </a:lnTo>
                <a:close/>
              </a:path>
            </a:pathLst>
          </a:custGeom>
          <a:blipFill>
            <a:blip r:embed="rId2"/>
            <a:stretch>
              <a:fillRect l="-4090" r="-4090"/>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4" name="Freeform 14"/>
          <p:cNvSpPr/>
          <p:nvPr/>
        </p:nvSpPr>
        <p:spPr>
          <a:xfrm>
            <a:off x="485775" y="238126"/>
            <a:ext cx="781050" cy="133350"/>
          </a:xfrm>
          <a:custGeom>
            <a:avLst/>
            <a:gdLst/>
            <a:ahLst/>
            <a:cxnLst/>
            <a:rect l="l" t="t" r="r" b="b"/>
            <a:pathLst>
              <a:path w="1171575" h="200025">
                <a:moveTo>
                  <a:pt x="0" y="0"/>
                </a:moveTo>
                <a:lnTo>
                  <a:pt x="1171576" y="0"/>
                </a:lnTo>
                <a:lnTo>
                  <a:pt x="1171576" y="200024"/>
                </a:lnTo>
                <a:lnTo>
                  <a:pt x="0" y="200024"/>
                </a:lnTo>
                <a:lnTo>
                  <a:pt x="0" y="0"/>
                </a:lnTo>
                <a:close/>
              </a:path>
            </a:pathLst>
          </a:custGeom>
          <a:blipFill>
            <a:blip r:embed="rId3"/>
            <a:stretch>
              <a:fillRect l="-1851" r="-185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5" name="Freeform 15"/>
          <p:cNvSpPr/>
          <p:nvPr/>
        </p:nvSpPr>
        <p:spPr>
          <a:xfrm>
            <a:off x="7762875" y="180975"/>
            <a:ext cx="285750" cy="228600"/>
          </a:xfrm>
          <a:custGeom>
            <a:avLst/>
            <a:gdLst/>
            <a:ahLst/>
            <a:cxnLst/>
            <a:rect l="l" t="t" r="r" b="b"/>
            <a:pathLst>
              <a:path w="428625" h="342900">
                <a:moveTo>
                  <a:pt x="0" y="0"/>
                </a:moveTo>
                <a:lnTo>
                  <a:pt x="428626" y="0"/>
                </a:lnTo>
                <a:lnTo>
                  <a:pt x="428626" y="342900"/>
                </a:lnTo>
                <a:lnTo>
                  <a:pt x="0" y="342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nvGrpSpPr>
          <p:cNvPr id="16" name="Group 16"/>
          <p:cNvGrpSpPr/>
          <p:nvPr/>
        </p:nvGrpSpPr>
        <p:grpSpPr>
          <a:xfrm>
            <a:off x="876300" y="1761426"/>
            <a:ext cx="4496116" cy="4496116"/>
            <a:chOff x="0" y="0"/>
            <a:chExt cx="3282950" cy="3282950"/>
          </a:xfrm>
        </p:grpSpPr>
        <p:sp>
          <p:nvSpPr>
            <p:cNvPr id="17" name="Freeform 17"/>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6"/>
              <a:stretch>
                <a:fillRect t="-1282" b="-128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sp>
        <p:nvSpPr>
          <p:cNvPr id="18" name="Freeform 18"/>
          <p:cNvSpPr/>
          <p:nvPr/>
        </p:nvSpPr>
        <p:spPr>
          <a:xfrm>
            <a:off x="10470278" y="1078105"/>
            <a:ext cx="595469" cy="385567"/>
          </a:xfrm>
          <a:custGeom>
            <a:avLst/>
            <a:gdLst/>
            <a:ahLst/>
            <a:cxnLst/>
            <a:rect l="l" t="t" r="r" b="b"/>
            <a:pathLst>
              <a:path w="893204" h="578350">
                <a:moveTo>
                  <a:pt x="0" y="0"/>
                </a:moveTo>
                <a:lnTo>
                  <a:pt x="893204" y="0"/>
                </a:lnTo>
                <a:lnTo>
                  <a:pt x="893204" y="578350"/>
                </a:lnTo>
                <a:lnTo>
                  <a:pt x="0" y="5783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Tree>
    <p:extLst>
      <p:ext uri="{BB962C8B-B14F-4D97-AF65-F5344CB8AC3E}">
        <p14:creationId xmlns:p14="http://schemas.microsoft.com/office/powerpoint/2010/main" val="12978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893" y="839406"/>
            <a:ext cx="4456547" cy="862964"/>
            <a:chOff x="0" y="0"/>
            <a:chExt cx="8913095" cy="1725928"/>
          </a:xfrm>
        </p:grpSpPr>
        <p:sp>
          <p:nvSpPr>
            <p:cNvPr id="3" name="Freeform 3"/>
            <p:cNvSpPr/>
            <p:nvPr/>
          </p:nvSpPr>
          <p:spPr>
            <a:xfrm>
              <a:off x="0" y="0"/>
              <a:ext cx="8913095" cy="1725928"/>
            </a:xfrm>
            <a:custGeom>
              <a:avLst/>
              <a:gdLst/>
              <a:ahLst/>
              <a:cxnLst/>
              <a:rect l="l" t="t" r="r" b="b"/>
              <a:pathLst>
                <a:path w="8913095" h="1725928">
                  <a:moveTo>
                    <a:pt x="0" y="0"/>
                  </a:moveTo>
                  <a:lnTo>
                    <a:pt x="8913095" y="0"/>
                  </a:lnTo>
                  <a:lnTo>
                    <a:pt x="8913095" y="1725928"/>
                  </a:lnTo>
                  <a:lnTo>
                    <a:pt x="0" y="1725928"/>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4" name="TextBox 4"/>
            <p:cNvSpPr txBox="1"/>
            <p:nvPr/>
          </p:nvSpPr>
          <p:spPr>
            <a:xfrm>
              <a:off x="0" y="38100"/>
              <a:ext cx="8913095" cy="1687828"/>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80"/>
                </a:lnSpc>
              </a:pPr>
              <a:r>
                <a:rPr lang="en-US" sz="2900" spc="39">
                  <a:solidFill>
                    <a:srgbClr val="000000"/>
                  </a:solidFill>
                  <a:latin typeface="Trebuchet MS"/>
                  <a:ea typeface="Trebuchet MS"/>
                  <a:cs typeface="Trebuchet MS"/>
                  <a:sym typeface="Trebuchet MS"/>
                </a:rPr>
                <a:t>Electric minibus taxis </a:t>
              </a:r>
            </a:p>
          </p:txBody>
        </p:sp>
      </p:grpSp>
      <p:grpSp>
        <p:nvGrpSpPr>
          <p:cNvPr id="5" name="Group 5"/>
          <p:cNvGrpSpPr/>
          <p:nvPr/>
        </p:nvGrpSpPr>
        <p:grpSpPr>
          <a:xfrm>
            <a:off x="10391775" y="885838"/>
            <a:ext cx="752475" cy="752475"/>
            <a:chOff x="0" y="0"/>
            <a:chExt cx="1504950" cy="1504950"/>
          </a:xfrm>
        </p:grpSpPr>
        <p:sp>
          <p:nvSpPr>
            <p:cNvPr id="6" name="Freeform 6"/>
            <p:cNvSpPr/>
            <p:nvPr/>
          </p:nvSpPr>
          <p:spPr>
            <a:xfrm>
              <a:off x="0" y="0"/>
              <a:ext cx="1504442" cy="1504442"/>
            </a:xfrm>
            <a:custGeom>
              <a:avLst/>
              <a:gdLst/>
              <a:ahLst/>
              <a:cxnLst/>
              <a:rect l="l" t="t" r="r" b="b"/>
              <a:pathLst>
                <a:path w="1504442" h="1504442">
                  <a:moveTo>
                    <a:pt x="1504442" y="0"/>
                  </a:moveTo>
                  <a:lnTo>
                    <a:pt x="0" y="0"/>
                  </a:lnTo>
                  <a:lnTo>
                    <a:pt x="0" y="1504442"/>
                  </a:lnTo>
                  <a:lnTo>
                    <a:pt x="1504442" y="1504442"/>
                  </a:lnTo>
                  <a:lnTo>
                    <a:pt x="1504442" y="0"/>
                  </a:lnTo>
                  <a:close/>
                </a:path>
              </a:pathLst>
            </a:custGeom>
            <a:solidFill>
              <a:srgbClr val="39F77B"/>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grpSp>
        <p:nvGrpSpPr>
          <p:cNvPr id="7" name="Group 7"/>
          <p:cNvGrpSpPr/>
          <p:nvPr/>
        </p:nvGrpSpPr>
        <p:grpSpPr>
          <a:xfrm>
            <a:off x="8138160" y="176530"/>
            <a:ext cx="3811270" cy="219710"/>
            <a:chOff x="0" y="0"/>
            <a:chExt cx="7622540" cy="439420"/>
          </a:xfrm>
        </p:grpSpPr>
        <p:sp>
          <p:nvSpPr>
            <p:cNvPr id="8" name="Freeform 8"/>
            <p:cNvSpPr/>
            <p:nvPr/>
          </p:nvSpPr>
          <p:spPr>
            <a:xfrm>
              <a:off x="0" y="0"/>
              <a:ext cx="7622540" cy="439420"/>
            </a:xfrm>
            <a:custGeom>
              <a:avLst/>
              <a:gdLst/>
              <a:ahLst/>
              <a:cxnLst/>
              <a:rect l="l" t="t" r="r" b="b"/>
              <a:pathLst>
                <a:path w="7622540" h="439420">
                  <a:moveTo>
                    <a:pt x="0" y="0"/>
                  </a:moveTo>
                  <a:lnTo>
                    <a:pt x="7622540" y="0"/>
                  </a:lnTo>
                  <a:lnTo>
                    <a:pt x="7622540" y="439420"/>
                  </a:lnTo>
                  <a:lnTo>
                    <a:pt x="0" y="439420"/>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9" name="TextBox 9"/>
            <p:cNvSpPr txBox="1"/>
            <p:nvPr/>
          </p:nvSpPr>
          <p:spPr>
            <a:xfrm>
              <a:off x="0" y="-9525"/>
              <a:ext cx="7622540" cy="448945"/>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00"/>
                </a:lnSpc>
              </a:pPr>
              <a:r>
                <a:rPr lang="en-US" sz="1250">
                  <a:solidFill>
                    <a:srgbClr val="BDBDBD"/>
                  </a:solidFill>
                  <a:latin typeface="Tahoma"/>
                  <a:ea typeface="Tahoma"/>
                  <a:cs typeface="Tahoma"/>
                  <a:sym typeface="Tahoma"/>
                </a:rPr>
                <a:t>Making e-Mobility Profitable With Carbon Credits</a:t>
              </a:r>
            </a:p>
          </p:txBody>
        </p:sp>
      </p:grpSp>
      <p:sp>
        <p:nvSpPr>
          <p:cNvPr id="10" name="Freeform 10"/>
          <p:cNvSpPr/>
          <p:nvPr/>
        </p:nvSpPr>
        <p:spPr>
          <a:xfrm>
            <a:off x="219075" y="228600"/>
            <a:ext cx="190500" cy="161925"/>
          </a:xfrm>
          <a:custGeom>
            <a:avLst/>
            <a:gdLst/>
            <a:ahLst/>
            <a:cxnLst/>
            <a:rect l="l" t="t" r="r" b="b"/>
            <a:pathLst>
              <a:path w="285750" h="242888">
                <a:moveTo>
                  <a:pt x="0" y="0"/>
                </a:moveTo>
                <a:lnTo>
                  <a:pt x="285750" y="0"/>
                </a:lnTo>
                <a:lnTo>
                  <a:pt x="285750" y="242888"/>
                </a:lnTo>
                <a:lnTo>
                  <a:pt x="0" y="242888"/>
                </a:lnTo>
                <a:lnTo>
                  <a:pt x="0" y="0"/>
                </a:lnTo>
                <a:close/>
              </a:path>
            </a:pathLst>
          </a:custGeom>
          <a:blipFill>
            <a:blip r:embed="rId2"/>
            <a:stretch>
              <a:fillRect l="-4090" r="-4090"/>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1" name="Freeform 11"/>
          <p:cNvSpPr/>
          <p:nvPr/>
        </p:nvSpPr>
        <p:spPr>
          <a:xfrm>
            <a:off x="485775" y="238126"/>
            <a:ext cx="781050" cy="133350"/>
          </a:xfrm>
          <a:custGeom>
            <a:avLst/>
            <a:gdLst/>
            <a:ahLst/>
            <a:cxnLst/>
            <a:rect l="l" t="t" r="r" b="b"/>
            <a:pathLst>
              <a:path w="1171575" h="200025">
                <a:moveTo>
                  <a:pt x="0" y="0"/>
                </a:moveTo>
                <a:lnTo>
                  <a:pt x="1171576" y="0"/>
                </a:lnTo>
                <a:lnTo>
                  <a:pt x="1171576" y="200024"/>
                </a:lnTo>
                <a:lnTo>
                  <a:pt x="0" y="200024"/>
                </a:lnTo>
                <a:lnTo>
                  <a:pt x="0" y="0"/>
                </a:lnTo>
                <a:close/>
              </a:path>
            </a:pathLst>
          </a:custGeom>
          <a:blipFill>
            <a:blip r:embed="rId3"/>
            <a:stretch>
              <a:fillRect l="-1851" r="-185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2" name="Freeform 12"/>
          <p:cNvSpPr/>
          <p:nvPr/>
        </p:nvSpPr>
        <p:spPr>
          <a:xfrm>
            <a:off x="7762875" y="180975"/>
            <a:ext cx="285750" cy="228600"/>
          </a:xfrm>
          <a:custGeom>
            <a:avLst/>
            <a:gdLst/>
            <a:ahLst/>
            <a:cxnLst/>
            <a:rect l="l" t="t" r="r" b="b"/>
            <a:pathLst>
              <a:path w="428625" h="342900">
                <a:moveTo>
                  <a:pt x="0" y="0"/>
                </a:moveTo>
                <a:lnTo>
                  <a:pt x="428626" y="0"/>
                </a:lnTo>
                <a:lnTo>
                  <a:pt x="428626" y="342900"/>
                </a:lnTo>
                <a:lnTo>
                  <a:pt x="0" y="342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nvGrpSpPr>
          <p:cNvPr id="13" name="Group 13"/>
          <p:cNvGrpSpPr/>
          <p:nvPr/>
        </p:nvGrpSpPr>
        <p:grpSpPr>
          <a:xfrm>
            <a:off x="876300" y="1761426"/>
            <a:ext cx="4496116" cy="4496116"/>
            <a:chOff x="0" y="0"/>
            <a:chExt cx="3282950" cy="3282950"/>
          </a:xfrm>
        </p:grpSpPr>
        <p:sp>
          <p:nvSpPr>
            <p:cNvPr id="14" name="Freeform 14"/>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6"/>
              <a:stretch>
                <a:fillRect l="-252482" r="-8112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sp>
        <p:nvSpPr>
          <p:cNvPr id="15" name="Freeform 15"/>
          <p:cNvSpPr/>
          <p:nvPr/>
        </p:nvSpPr>
        <p:spPr>
          <a:xfrm>
            <a:off x="10460291" y="1077441"/>
            <a:ext cx="615444" cy="369267"/>
          </a:xfrm>
          <a:custGeom>
            <a:avLst/>
            <a:gdLst/>
            <a:ahLst/>
            <a:cxnLst/>
            <a:rect l="l" t="t" r="r" b="b"/>
            <a:pathLst>
              <a:path w="923166" h="553900">
                <a:moveTo>
                  <a:pt x="0" y="0"/>
                </a:moveTo>
                <a:lnTo>
                  <a:pt x="923166" y="0"/>
                </a:lnTo>
                <a:lnTo>
                  <a:pt x="923166" y="553900"/>
                </a:lnTo>
                <a:lnTo>
                  <a:pt x="0" y="553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Tree>
    <p:extLst>
      <p:ext uri="{BB962C8B-B14F-4D97-AF65-F5344CB8AC3E}">
        <p14:creationId xmlns:p14="http://schemas.microsoft.com/office/powerpoint/2010/main" val="347161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892" y="839406"/>
            <a:ext cx="3376929" cy="862964"/>
            <a:chOff x="0" y="0"/>
            <a:chExt cx="6753858" cy="1725928"/>
          </a:xfrm>
        </p:grpSpPr>
        <p:sp>
          <p:nvSpPr>
            <p:cNvPr id="3" name="Freeform 3"/>
            <p:cNvSpPr/>
            <p:nvPr/>
          </p:nvSpPr>
          <p:spPr>
            <a:xfrm>
              <a:off x="0" y="0"/>
              <a:ext cx="6753858" cy="1725928"/>
            </a:xfrm>
            <a:custGeom>
              <a:avLst/>
              <a:gdLst/>
              <a:ahLst/>
              <a:cxnLst/>
              <a:rect l="l" t="t" r="r" b="b"/>
              <a:pathLst>
                <a:path w="6753858" h="1725928">
                  <a:moveTo>
                    <a:pt x="0" y="0"/>
                  </a:moveTo>
                  <a:lnTo>
                    <a:pt x="6753858" y="0"/>
                  </a:lnTo>
                  <a:lnTo>
                    <a:pt x="6753858" y="1725928"/>
                  </a:lnTo>
                  <a:lnTo>
                    <a:pt x="0" y="1725928"/>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4" name="TextBox 4"/>
            <p:cNvSpPr txBox="1"/>
            <p:nvPr/>
          </p:nvSpPr>
          <p:spPr>
            <a:xfrm>
              <a:off x="0" y="38100"/>
              <a:ext cx="6753858" cy="1687828"/>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80"/>
                </a:lnSpc>
              </a:pPr>
              <a:r>
                <a:rPr lang="en-US" sz="4400" spc="39" dirty="0">
                  <a:solidFill>
                    <a:srgbClr val="000000"/>
                  </a:solidFill>
                  <a:latin typeface="Aptos Display"/>
                  <a:ea typeface="Trebuchet MS"/>
                  <a:cs typeface="Trebuchet MS"/>
                  <a:sym typeface="Trebuchet MS"/>
                </a:rPr>
                <a:t>Chargers </a:t>
              </a:r>
              <a:endParaRPr lang="en-US" sz="4400" spc="39" dirty="0">
                <a:solidFill>
                  <a:srgbClr val="000000"/>
                </a:solidFill>
                <a:latin typeface="Aptos Display"/>
                <a:ea typeface="Trebuchet MS"/>
                <a:cs typeface="Trebuchet MS"/>
              </a:endParaRPr>
            </a:p>
          </p:txBody>
        </p:sp>
      </p:grpSp>
      <p:grpSp>
        <p:nvGrpSpPr>
          <p:cNvPr id="5" name="Group 5"/>
          <p:cNvGrpSpPr/>
          <p:nvPr/>
        </p:nvGrpSpPr>
        <p:grpSpPr>
          <a:xfrm>
            <a:off x="10391775" y="885838"/>
            <a:ext cx="752475" cy="752475"/>
            <a:chOff x="0" y="0"/>
            <a:chExt cx="1504950" cy="1504950"/>
          </a:xfrm>
        </p:grpSpPr>
        <p:sp>
          <p:nvSpPr>
            <p:cNvPr id="6" name="Freeform 6"/>
            <p:cNvSpPr/>
            <p:nvPr/>
          </p:nvSpPr>
          <p:spPr>
            <a:xfrm>
              <a:off x="0" y="0"/>
              <a:ext cx="1504442" cy="1504442"/>
            </a:xfrm>
            <a:custGeom>
              <a:avLst/>
              <a:gdLst/>
              <a:ahLst/>
              <a:cxnLst/>
              <a:rect l="l" t="t" r="r" b="b"/>
              <a:pathLst>
                <a:path w="1504442" h="1504442">
                  <a:moveTo>
                    <a:pt x="1504442" y="0"/>
                  </a:moveTo>
                  <a:lnTo>
                    <a:pt x="0" y="0"/>
                  </a:lnTo>
                  <a:lnTo>
                    <a:pt x="0" y="1504442"/>
                  </a:lnTo>
                  <a:lnTo>
                    <a:pt x="1504442" y="1504442"/>
                  </a:lnTo>
                  <a:lnTo>
                    <a:pt x="1504442" y="0"/>
                  </a:lnTo>
                  <a:close/>
                </a:path>
              </a:pathLst>
            </a:custGeom>
            <a:solidFill>
              <a:srgbClr val="39F77B"/>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grpSp>
        <p:nvGrpSpPr>
          <p:cNvPr id="7" name="Group 7"/>
          <p:cNvGrpSpPr/>
          <p:nvPr/>
        </p:nvGrpSpPr>
        <p:grpSpPr>
          <a:xfrm>
            <a:off x="8138160" y="176530"/>
            <a:ext cx="3811270" cy="219710"/>
            <a:chOff x="0" y="0"/>
            <a:chExt cx="7622540" cy="439420"/>
          </a:xfrm>
        </p:grpSpPr>
        <p:sp>
          <p:nvSpPr>
            <p:cNvPr id="8" name="Freeform 8"/>
            <p:cNvSpPr/>
            <p:nvPr/>
          </p:nvSpPr>
          <p:spPr>
            <a:xfrm>
              <a:off x="0" y="0"/>
              <a:ext cx="7622540" cy="439420"/>
            </a:xfrm>
            <a:custGeom>
              <a:avLst/>
              <a:gdLst/>
              <a:ahLst/>
              <a:cxnLst/>
              <a:rect l="l" t="t" r="r" b="b"/>
              <a:pathLst>
                <a:path w="7622540" h="439420">
                  <a:moveTo>
                    <a:pt x="0" y="0"/>
                  </a:moveTo>
                  <a:lnTo>
                    <a:pt x="7622540" y="0"/>
                  </a:lnTo>
                  <a:lnTo>
                    <a:pt x="7622540" y="439420"/>
                  </a:lnTo>
                  <a:lnTo>
                    <a:pt x="0" y="439420"/>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9" name="TextBox 9"/>
            <p:cNvSpPr txBox="1"/>
            <p:nvPr/>
          </p:nvSpPr>
          <p:spPr>
            <a:xfrm>
              <a:off x="0" y="-9525"/>
              <a:ext cx="7622540" cy="448945"/>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00"/>
                </a:lnSpc>
              </a:pPr>
              <a:r>
                <a:rPr lang="en-US" sz="1250">
                  <a:solidFill>
                    <a:srgbClr val="BDBDBD"/>
                  </a:solidFill>
                  <a:latin typeface="Tahoma"/>
                  <a:ea typeface="Tahoma"/>
                  <a:cs typeface="Tahoma"/>
                  <a:sym typeface="Tahoma"/>
                </a:rPr>
                <a:t>Making e-Mobility Profitable With Carbon Credits</a:t>
              </a:r>
            </a:p>
          </p:txBody>
        </p:sp>
      </p:grpSp>
      <p:sp>
        <p:nvSpPr>
          <p:cNvPr id="10" name="Freeform 10"/>
          <p:cNvSpPr/>
          <p:nvPr/>
        </p:nvSpPr>
        <p:spPr>
          <a:xfrm>
            <a:off x="219075" y="228600"/>
            <a:ext cx="190500" cy="161925"/>
          </a:xfrm>
          <a:custGeom>
            <a:avLst/>
            <a:gdLst/>
            <a:ahLst/>
            <a:cxnLst/>
            <a:rect l="l" t="t" r="r" b="b"/>
            <a:pathLst>
              <a:path w="285750" h="242888">
                <a:moveTo>
                  <a:pt x="0" y="0"/>
                </a:moveTo>
                <a:lnTo>
                  <a:pt x="285750" y="0"/>
                </a:lnTo>
                <a:lnTo>
                  <a:pt x="285750" y="242888"/>
                </a:lnTo>
                <a:lnTo>
                  <a:pt x="0" y="242888"/>
                </a:lnTo>
                <a:lnTo>
                  <a:pt x="0" y="0"/>
                </a:lnTo>
                <a:close/>
              </a:path>
            </a:pathLst>
          </a:custGeom>
          <a:blipFill>
            <a:blip r:embed="rId2"/>
            <a:stretch>
              <a:fillRect l="-4090" r="-4090"/>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1" name="Freeform 11"/>
          <p:cNvSpPr/>
          <p:nvPr/>
        </p:nvSpPr>
        <p:spPr>
          <a:xfrm>
            <a:off x="485775" y="238126"/>
            <a:ext cx="781050" cy="133350"/>
          </a:xfrm>
          <a:custGeom>
            <a:avLst/>
            <a:gdLst/>
            <a:ahLst/>
            <a:cxnLst/>
            <a:rect l="l" t="t" r="r" b="b"/>
            <a:pathLst>
              <a:path w="1171575" h="200025">
                <a:moveTo>
                  <a:pt x="0" y="0"/>
                </a:moveTo>
                <a:lnTo>
                  <a:pt x="1171576" y="0"/>
                </a:lnTo>
                <a:lnTo>
                  <a:pt x="1171576" y="200024"/>
                </a:lnTo>
                <a:lnTo>
                  <a:pt x="0" y="200024"/>
                </a:lnTo>
                <a:lnTo>
                  <a:pt x="0" y="0"/>
                </a:lnTo>
                <a:close/>
              </a:path>
            </a:pathLst>
          </a:custGeom>
          <a:blipFill>
            <a:blip r:embed="rId3"/>
            <a:stretch>
              <a:fillRect l="-1851" r="-185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2" name="Freeform 12"/>
          <p:cNvSpPr/>
          <p:nvPr/>
        </p:nvSpPr>
        <p:spPr>
          <a:xfrm>
            <a:off x="7762875" y="180975"/>
            <a:ext cx="285750" cy="228600"/>
          </a:xfrm>
          <a:custGeom>
            <a:avLst/>
            <a:gdLst/>
            <a:ahLst/>
            <a:cxnLst/>
            <a:rect l="l" t="t" r="r" b="b"/>
            <a:pathLst>
              <a:path w="428625" h="342900">
                <a:moveTo>
                  <a:pt x="0" y="0"/>
                </a:moveTo>
                <a:lnTo>
                  <a:pt x="428626" y="0"/>
                </a:lnTo>
                <a:lnTo>
                  <a:pt x="428626" y="342900"/>
                </a:lnTo>
                <a:lnTo>
                  <a:pt x="0" y="342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nvGrpSpPr>
          <p:cNvPr id="13" name="Group 13"/>
          <p:cNvGrpSpPr/>
          <p:nvPr/>
        </p:nvGrpSpPr>
        <p:grpSpPr>
          <a:xfrm>
            <a:off x="876300" y="1761426"/>
            <a:ext cx="4496116" cy="4496116"/>
            <a:chOff x="0" y="0"/>
            <a:chExt cx="3282950" cy="3282950"/>
          </a:xfrm>
        </p:grpSpPr>
        <p:sp>
          <p:nvSpPr>
            <p:cNvPr id="14" name="Freeform 14"/>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6"/>
              <a:stretch>
                <a:fillRect l="-21301" r="-2130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sp>
        <p:nvSpPr>
          <p:cNvPr id="15" name="Freeform 15"/>
          <p:cNvSpPr/>
          <p:nvPr/>
        </p:nvSpPr>
        <p:spPr>
          <a:xfrm>
            <a:off x="10473445" y="946607"/>
            <a:ext cx="589136" cy="630935"/>
          </a:xfrm>
          <a:custGeom>
            <a:avLst/>
            <a:gdLst/>
            <a:ahLst/>
            <a:cxnLst/>
            <a:rect l="l" t="t" r="r" b="b"/>
            <a:pathLst>
              <a:path w="883704" h="946403">
                <a:moveTo>
                  <a:pt x="0" y="0"/>
                </a:moveTo>
                <a:lnTo>
                  <a:pt x="883704" y="0"/>
                </a:lnTo>
                <a:lnTo>
                  <a:pt x="883704" y="946403"/>
                </a:lnTo>
                <a:lnTo>
                  <a:pt x="0" y="9464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Tree>
    <p:extLst>
      <p:ext uri="{BB962C8B-B14F-4D97-AF65-F5344CB8AC3E}">
        <p14:creationId xmlns:p14="http://schemas.microsoft.com/office/powerpoint/2010/main" val="152783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309"/>
            <a:ext cx="4658995" cy="6837680"/>
          </a:xfrm>
          <a:custGeom>
            <a:avLst/>
            <a:gdLst/>
            <a:ahLst/>
            <a:cxnLst/>
            <a:rect l="l" t="t" r="r" b="b"/>
            <a:pathLst>
              <a:path w="4658995" h="6837680">
                <a:moveTo>
                  <a:pt x="474701" y="3418651"/>
                </a:moveTo>
                <a:lnTo>
                  <a:pt x="474366" y="3370318"/>
                </a:lnTo>
                <a:lnTo>
                  <a:pt x="473363" y="3322147"/>
                </a:lnTo>
                <a:lnTo>
                  <a:pt x="471698" y="3274141"/>
                </a:lnTo>
                <a:lnTo>
                  <a:pt x="469373" y="3226305"/>
                </a:lnTo>
                <a:lnTo>
                  <a:pt x="466395" y="3178643"/>
                </a:lnTo>
                <a:lnTo>
                  <a:pt x="462767" y="3131160"/>
                </a:lnTo>
                <a:lnTo>
                  <a:pt x="458493" y="3083860"/>
                </a:lnTo>
                <a:lnTo>
                  <a:pt x="453579" y="3036747"/>
                </a:lnTo>
                <a:lnTo>
                  <a:pt x="448028" y="2989826"/>
                </a:lnTo>
                <a:lnTo>
                  <a:pt x="441844" y="2943101"/>
                </a:lnTo>
                <a:lnTo>
                  <a:pt x="435033" y="2896577"/>
                </a:lnTo>
                <a:lnTo>
                  <a:pt x="427598" y="2850258"/>
                </a:lnTo>
                <a:lnTo>
                  <a:pt x="419545" y="2804149"/>
                </a:lnTo>
                <a:lnTo>
                  <a:pt x="410877" y="2758253"/>
                </a:lnTo>
                <a:lnTo>
                  <a:pt x="401598" y="2712575"/>
                </a:lnTo>
                <a:lnTo>
                  <a:pt x="391714" y="2667120"/>
                </a:lnTo>
                <a:lnTo>
                  <a:pt x="381229" y="2621892"/>
                </a:lnTo>
                <a:lnTo>
                  <a:pt x="370146" y="2576895"/>
                </a:lnTo>
                <a:lnTo>
                  <a:pt x="358471" y="2532135"/>
                </a:lnTo>
                <a:lnTo>
                  <a:pt x="346208" y="2487614"/>
                </a:lnTo>
                <a:lnTo>
                  <a:pt x="333361" y="2443338"/>
                </a:lnTo>
                <a:lnTo>
                  <a:pt x="319934" y="2399311"/>
                </a:lnTo>
                <a:lnTo>
                  <a:pt x="305933" y="2355537"/>
                </a:lnTo>
                <a:lnTo>
                  <a:pt x="291361" y="2312021"/>
                </a:lnTo>
                <a:lnTo>
                  <a:pt x="276223" y="2268767"/>
                </a:lnTo>
                <a:lnTo>
                  <a:pt x="260523" y="2225780"/>
                </a:lnTo>
                <a:lnTo>
                  <a:pt x="244265" y="2183063"/>
                </a:lnTo>
                <a:lnTo>
                  <a:pt x="227455" y="2140622"/>
                </a:lnTo>
                <a:lnTo>
                  <a:pt x="210096" y="2098461"/>
                </a:lnTo>
                <a:lnTo>
                  <a:pt x="192193" y="2056584"/>
                </a:lnTo>
                <a:lnTo>
                  <a:pt x="173750" y="2014995"/>
                </a:lnTo>
                <a:lnTo>
                  <a:pt x="154772" y="1973699"/>
                </a:lnTo>
                <a:lnTo>
                  <a:pt x="135263" y="1932701"/>
                </a:lnTo>
                <a:lnTo>
                  <a:pt x="115227" y="1892004"/>
                </a:lnTo>
                <a:lnTo>
                  <a:pt x="94669" y="1851614"/>
                </a:lnTo>
                <a:lnTo>
                  <a:pt x="73593" y="1811533"/>
                </a:lnTo>
                <a:lnTo>
                  <a:pt x="52004" y="1771768"/>
                </a:lnTo>
                <a:lnTo>
                  <a:pt x="29906" y="1732322"/>
                </a:lnTo>
                <a:lnTo>
                  <a:pt x="7303" y="1693200"/>
                </a:lnTo>
                <a:lnTo>
                  <a:pt x="0" y="1680936"/>
                </a:lnTo>
              </a:path>
              <a:path w="4658995" h="6837680">
                <a:moveTo>
                  <a:pt x="0" y="5156636"/>
                </a:moveTo>
                <a:lnTo>
                  <a:pt x="29906" y="5105250"/>
                </a:lnTo>
                <a:lnTo>
                  <a:pt x="52004" y="5065804"/>
                </a:lnTo>
                <a:lnTo>
                  <a:pt x="73593" y="5026039"/>
                </a:lnTo>
                <a:lnTo>
                  <a:pt x="94669" y="4985959"/>
                </a:lnTo>
                <a:lnTo>
                  <a:pt x="115227" y="4945568"/>
                </a:lnTo>
                <a:lnTo>
                  <a:pt x="135263" y="4904871"/>
                </a:lnTo>
                <a:lnTo>
                  <a:pt x="154772" y="4863873"/>
                </a:lnTo>
                <a:lnTo>
                  <a:pt x="173750" y="4822577"/>
                </a:lnTo>
                <a:lnTo>
                  <a:pt x="192193" y="4780989"/>
                </a:lnTo>
                <a:lnTo>
                  <a:pt x="210096" y="4739112"/>
                </a:lnTo>
                <a:lnTo>
                  <a:pt x="227455" y="4696950"/>
                </a:lnTo>
                <a:lnTo>
                  <a:pt x="244266" y="4654509"/>
                </a:lnTo>
                <a:lnTo>
                  <a:pt x="260523" y="4611793"/>
                </a:lnTo>
                <a:lnTo>
                  <a:pt x="276223" y="4568806"/>
                </a:lnTo>
                <a:lnTo>
                  <a:pt x="291361" y="4525552"/>
                </a:lnTo>
                <a:lnTo>
                  <a:pt x="305933" y="4482036"/>
                </a:lnTo>
                <a:lnTo>
                  <a:pt x="319935" y="4438262"/>
                </a:lnTo>
                <a:lnTo>
                  <a:pt x="333361" y="4394235"/>
                </a:lnTo>
                <a:lnTo>
                  <a:pt x="346208" y="4349959"/>
                </a:lnTo>
                <a:lnTo>
                  <a:pt x="358471" y="4305439"/>
                </a:lnTo>
                <a:lnTo>
                  <a:pt x="370146" y="4260678"/>
                </a:lnTo>
                <a:lnTo>
                  <a:pt x="381229" y="4215681"/>
                </a:lnTo>
                <a:lnTo>
                  <a:pt x="391714" y="4170453"/>
                </a:lnTo>
                <a:lnTo>
                  <a:pt x="401599" y="4124998"/>
                </a:lnTo>
                <a:lnTo>
                  <a:pt x="410877" y="4079321"/>
                </a:lnTo>
                <a:lnTo>
                  <a:pt x="419545" y="4033425"/>
                </a:lnTo>
                <a:lnTo>
                  <a:pt x="427599" y="3987315"/>
                </a:lnTo>
                <a:lnTo>
                  <a:pt x="435033" y="3940996"/>
                </a:lnTo>
                <a:lnTo>
                  <a:pt x="441844" y="3894472"/>
                </a:lnTo>
                <a:lnTo>
                  <a:pt x="448028" y="3847748"/>
                </a:lnTo>
                <a:lnTo>
                  <a:pt x="453579" y="3800827"/>
                </a:lnTo>
                <a:lnTo>
                  <a:pt x="458493" y="3753714"/>
                </a:lnTo>
                <a:lnTo>
                  <a:pt x="462767" y="3706414"/>
                </a:lnTo>
                <a:lnTo>
                  <a:pt x="466395" y="3658931"/>
                </a:lnTo>
                <a:lnTo>
                  <a:pt x="469373" y="3611269"/>
                </a:lnTo>
                <a:lnTo>
                  <a:pt x="471698" y="3563433"/>
                </a:lnTo>
                <a:lnTo>
                  <a:pt x="473363" y="3515427"/>
                </a:lnTo>
                <a:lnTo>
                  <a:pt x="474366" y="3467256"/>
                </a:lnTo>
                <a:lnTo>
                  <a:pt x="474701" y="3418923"/>
                </a:lnTo>
              </a:path>
              <a:path w="4658995" h="6837680">
                <a:moveTo>
                  <a:pt x="474701" y="3418923"/>
                </a:moveTo>
                <a:lnTo>
                  <a:pt x="475036" y="3467255"/>
                </a:lnTo>
                <a:lnTo>
                  <a:pt x="476039" y="3515427"/>
                </a:lnTo>
                <a:lnTo>
                  <a:pt x="477704" y="3563433"/>
                </a:lnTo>
                <a:lnTo>
                  <a:pt x="480028" y="3611269"/>
                </a:lnTo>
                <a:lnTo>
                  <a:pt x="483007" y="3658931"/>
                </a:lnTo>
                <a:lnTo>
                  <a:pt x="486635" y="3706414"/>
                </a:lnTo>
                <a:lnTo>
                  <a:pt x="490908" y="3753714"/>
                </a:lnTo>
                <a:lnTo>
                  <a:pt x="495823" y="3800827"/>
                </a:lnTo>
                <a:lnTo>
                  <a:pt x="501374" y="3847747"/>
                </a:lnTo>
                <a:lnTo>
                  <a:pt x="507558" y="3894472"/>
                </a:lnTo>
                <a:lnTo>
                  <a:pt x="514369" y="3940996"/>
                </a:lnTo>
                <a:lnTo>
                  <a:pt x="521803" y="3987315"/>
                </a:lnTo>
                <a:lnTo>
                  <a:pt x="529857" y="4033424"/>
                </a:lnTo>
                <a:lnTo>
                  <a:pt x="538525" y="4079320"/>
                </a:lnTo>
                <a:lnTo>
                  <a:pt x="547803" y="4124997"/>
                </a:lnTo>
                <a:lnTo>
                  <a:pt x="557687" y="4170452"/>
                </a:lnTo>
                <a:lnTo>
                  <a:pt x="568173" y="4215680"/>
                </a:lnTo>
                <a:lnTo>
                  <a:pt x="579255" y="4260677"/>
                </a:lnTo>
                <a:lnTo>
                  <a:pt x="590930" y="4305437"/>
                </a:lnTo>
                <a:lnTo>
                  <a:pt x="603193" y="4349958"/>
                </a:lnTo>
                <a:lnTo>
                  <a:pt x="616041" y="4394234"/>
                </a:lnTo>
                <a:lnTo>
                  <a:pt x="629467" y="4438261"/>
                </a:lnTo>
                <a:lnTo>
                  <a:pt x="643468" y="4482034"/>
                </a:lnTo>
                <a:lnTo>
                  <a:pt x="658040" y="4525550"/>
                </a:lnTo>
                <a:lnTo>
                  <a:pt x="673178" y="4568804"/>
                </a:lnTo>
                <a:lnTo>
                  <a:pt x="688878" y="4611791"/>
                </a:lnTo>
                <a:lnTo>
                  <a:pt x="705136" y="4654507"/>
                </a:lnTo>
                <a:lnTo>
                  <a:pt x="721946" y="4696948"/>
                </a:lnTo>
                <a:lnTo>
                  <a:pt x="739305" y="4739109"/>
                </a:lnTo>
                <a:lnTo>
                  <a:pt x="757208" y="4780986"/>
                </a:lnTo>
                <a:lnTo>
                  <a:pt x="775651" y="4822575"/>
                </a:lnTo>
                <a:lnTo>
                  <a:pt x="794629" y="4863870"/>
                </a:lnTo>
                <a:lnTo>
                  <a:pt x="814138" y="4904868"/>
                </a:lnTo>
                <a:lnTo>
                  <a:pt x="834174" y="4945565"/>
                </a:lnTo>
                <a:lnTo>
                  <a:pt x="854731" y="4985955"/>
                </a:lnTo>
                <a:lnTo>
                  <a:pt x="875807" y="5026035"/>
                </a:lnTo>
                <a:lnTo>
                  <a:pt x="897396" y="5065800"/>
                </a:lnTo>
                <a:lnTo>
                  <a:pt x="919494" y="5105246"/>
                </a:lnTo>
                <a:lnTo>
                  <a:pt x="942097" y="5144368"/>
                </a:lnTo>
                <a:lnTo>
                  <a:pt x="965199" y="5183162"/>
                </a:lnTo>
                <a:lnTo>
                  <a:pt x="988798" y="5221624"/>
                </a:lnTo>
                <a:lnTo>
                  <a:pt x="1012888" y="5259748"/>
                </a:lnTo>
                <a:lnTo>
                  <a:pt x="1037465" y="5297532"/>
                </a:lnTo>
                <a:lnTo>
                  <a:pt x="1062524" y="5334969"/>
                </a:lnTo>
                <a:lnTo>
                  <a:pt x="1088061" y="5372057"/>
                </a:lnTo>
                <a:lnTo>
                  <a:pt x="1114073" y="5408790"/>
                </a:lnTo>
                <a:lnTo>
                  <a:pt x="1140553" y="5445165"/>
                </a:lnTo>
                <a:lnTo>
                  <a:pt x="1167499" y="5481176"/>
                </a:lnTo>
                <a:lnTo>
                  <a:pt x="1194905" y="5516820"/>
                </a:lnTo>
                <a:lnTo>
                  <a:pt x="1222768" y="5552091"/>
                </a:lnTo>
                <a:lnTo>
                  <a:pt x="1251082" y="5586986"/>
                </a:lnTo>
                <a:lnTo>
                  <a:pt x="1279843" y="5621501"/>
                </a:lnTo>
                <a:lnTo>
                  <a:pt x="1309047" y="5655630"/>
                </a:lnTo>
                <a:lnTo>
                  <a:pt x="1338690" y="5689369"/>
                </a:lnTo>
                <a:lnTo>
                  <a:pt x="1368767" y="5722715"/>
                </a:lnTo>
                <a:lnTo>
                  <a:pt x="1399274" y="5755662"/>
                </a:lnTo>
                <a:lnTo>
                  <a:pt x="1430206" y="5788207"/>
                </a:lnTo>
                <a:lnTo>
                  <a:pt x="1461560" y="5820344"/>
                </a:lnTo>
                <a:lnTo>
                  <a:pt x="1493329" y="5852069"/>
                </a:lnTo>
                <a:lnTo>
                  <a:pt x="1525511" y="5883379"/>
                </a:lnTo>
                <a:lnTo>
                  <a:pt x="1558101" y="5914268"/>
                </a:lnTo>
                <a:lnTo>
                  <a:pt x="1591094" y="5944733"/>
                </a:lnTo>
                <a:lnTo>
                  <a:pt x="1624485" y="5974768"/>
                </a:lnTo>
                <a:lnTo>
                  <a:pt x="1658272" y="6004370"/>
                </a:lnTo>
                <a:lnTo>
                  <a:pt x="1692448" y="6033534"/>
                </a:lnTo>
                <a:lnTo>
                  <a:pt x="1727011" y="6062256"/>
                </a:lnTo>
                <a:lnTo>
                  <a:pt x="1761954" y="6090531"/>
                </a:lnTo>
                <a:lnTo>
                  <a:pt x="1797275" y="6118354"/>
                </a:lnTo>
                <a:lnTo>
                  <a:pt x="1832968" y="6145723"/>
                </a:lnTo>
                <a:lnTo>
                  <a:pt x="1869029" y="6172631"/>
                </a:lnTo>
                <a:lnTo>
                  <a:pt x="1905454" y="6199075"/>
                </a:lnTo>
                <a:lnTo>
                  <a:pt x="1942239" y="6225050"/>
                </a:lnTo>
                <a:lnTo>
                  <a:pt x="1979378" y="6250553"/>
                </a:lnTo>
                <a:lnTo>
                  <a:pt x="2016868" y="6275577"/>
                </a:lnTo>
                <a:lnTo>
                  <a:pt x="2054703" y="6300120"/>
                </a:lnTo>
                <a:lnTo>
                  <a:pt x="2092881" y="6324177"/>
                </a:lnTo>
                <a:lnTo>
                  <a:pt x="2131396" y="6347743"/>
                </a:lnTo>
                <a:lnTo>
                  <a:pt x="2170244" y="6370814"/>
                </a:lnTo>
                <a:lnTo>
                  <a:pt x="2209420" y="6393385"/>
                </a:lnTo>
                <a:lnTo>
                  <a:pt x="2248921" y="6415452"/>
                </a:lnTo>
                <a:lnTo>
                  <a:pt x="2288741" y="6437012"/>
                </a:lnTo>
                <a:lnTo>
                  <a:pt x="2328877" y="6458058"/>
                </a:lnTo>
                <a:lnTo>
                  <a:pt x="2369323" y="6478588"/>
                </a:lnTo>
                <a:lnTo>
                  <a:pt x="2410076" y="6498596"/>
                </a:lnTo>
                <a:lnTo>
                  <a:pt x="2451132" y="6518079"/>
                </a:lnTo>
                <a:lnTo>
                  <a:pt x="2492484" y="6537031"/>
                </a:lnTo>
                <a:lnTo>
                  <a:pt x="2534131" y="6555448"/>
                </a:lnTo>
                <a:lnTo>
                  <a:pt x="2576066" y="6573327"/>
                </a:lnTo>
                <a:lnTo>
                  <a:pt x="2618286" y="6590662"/>
                </a:lnTo>
                <a:lnTo>
                  <a:pt x="2660785" y="6607449"/>
                </a:lnTo>
                <a:lnTo>
                  <a:pt x="2703561" y="6623684"/>
                </a:lnTo>
                <a:lnTo>
                  <a:pt x="2746608" y="6639363"/>
                </a:lnTo>
                <a:lnTo>
                  <a:pt x="2789921" y="6654480"/>
                </a:lnTo>
                <a:lnTo>
                  <a:pt x="2833498" y="6669032"/>
                </a:lnTo>
                <a:lnTo>
                  <a:pt x="2877332" y="6683015"/>
                </a:lnTo>
                <a:lnTo>
                  <a:pt x="2921420" y="6696423"/>
                </a:lnTo>
                <a:lnTo>
                  <a:pt x="2965757" y="6709253"/>
                </a:lnTo>
                <a:lnTo>
                  <a:pt x="3010340" y="6721499"/>
                </a:lnTo>
                <a:lnTo>
                  <a:pt x="3055162" y="6733159"/>
                </a:lnTo>
                <a:lnTo>
                  <a:pt x="3100221" y="6744226"/>
                </a:lnTo>
                <a:lnTo>
                  <a:pt x="3145512" y="6754698"/>
                </a:lnTo>
                <a:lnTo>
                  <a:pt x="3191030" y="6764568"/>
                </a:lnTo>
                <a:lnTo>
                  <a:pt x="3236771" y="6773834"/>
                </a:lnTo>
                <a:lnTo>
                  <a:pt x="3282730" y="6782491"/>
                </a:lnTo>
                <a:lnTo>
                  <a:pt x="3328903" y="6790534"/>
                </a:lnTo>
                <a:lnTo>
                  <a:pt x="3375287" y="6797959"/>
                </a:lnTo>
                <a:lnTo>
                  <a:pt x="3421875" y="6804761"/>
                </a:lnTo>
                <a:lnTo>
                  <a:pt x="3468664" y="6810937"/>
                </a:lnTo>
                <a:lnTo>
                  <a:pt x="3515650" y="6816481"/>
                </a:lnTo>
                <a:lnTo>
                  <a:pt x="3562828" y="6821389"/>
                </a:lnTo>
                <a:lnTo>
                  <a:pt x="3610194" y="6825658"/>
                </a:lnTo>
                <a:lnTo>
                  <a:pt x="3657743" y="6829281"/>
                </a:lnTo>
                <a:lnTo>
                  <a:pt x="3705470" y="6832256"/>
                </a:lnTo>
                <a:lnTo>
                  <a:pt x="3753373" y="6834578"/>
                </a:lnTo>
                <a:lnTo>
                  <a:pt x="3801445" y="6836242"/>
                </a:lnTo>
                <a:lnTo>
                  <a:pt x="3849683" y="6837244"/>
                </a:lnTo>
                <a:lnTo>
                  <a:pt x="3898083" y="6837580"/>
                </a:lnTo>
                <a:lnTo>
                  <a:pt x="3898083" y="6107108"/>
                </a:lnTo>
                <a:lnTo>
                  <a:pt x="3897664" y="6057369"/>
                </a:lnTo>
                <a:lnTo>
                  <a:pt x="3896327" y="6007750"/>
                </a:lnTo>
                <a:lnTo>
                  <a:pt x="3894078" y="5958262"/>
                </a:lnTo>
                <a:lnTo>
                  <a:pt x="3890921" y="5908916"/>
                </a:lnTo>
                <a:lnTo>
                  <a:pt x="3886862" y="5859723"/>
                </a:lnTo>
                <a:lnTo>
                  <a:pt x="3881907" y="5810694"/>
                </a:lnTo>
                <a:lnTo>
                  <a:pt x="3876061" y="5761840"/>
                </a:lnTo>
                <a:lnTo>
                  <a:pt x="3869328" y="5713173"/>
                </a:lnTo>
                <a:lnTo>
                  <a:pt x="3861714" y="5664702"/>
                </a:lnTo>
                <a:lnTo>
                  <a:pt x="3853225" y="5616440"/>
                </a:lnTo>
                <a:lnTo>
                  <a:pt x="3843866" y="5568398"/>
                </a:lnTo>
                <a:lnTo>
                  <a:pt x="3833641" y="5520585"/>
                </a:lnTo>
                <a:lnTo>
                  <a:pt x="3822557" y="5473014"/>
                </a:lnTo>
                <a:lnTo>
                  <a:pt x="3810618" y="5425695"/>
                </a:lnTo>
                <a:lnTo>
                  <a:pt x="3797830" y="5378640"/>
                </a:lnTo>
                <a:lnTo>
                  <a:pt x="3784199" y="5331859"/>
                </a:lnTo>
                <a:lnTo>
                  <a:pt x="3769728" y="5285364"/>
                </a:lnTo>
                <a:lnTo>
                  <a:pt x="3754424" y="5239165"/>
                </a:lnTo>
                <a:lnTo>
                  <a:pt x="3738293" y="5193274"/>
                </a:lnTo>
                <a:lnTo>
                  <a:pt x="3721338" y="5147702"/>
                </a:lnTo>
                <a:lnTo>
                  <a:pt x="3703566" y="5102459"/>
                </a:lnTo>
                <a:lnTo>
                  <a:pt x="3684982" y="5057556"/>
                </a:lnTo>
                <a:lnTo>
                  <a:pt x="3665591" y="5013005"/>
                </a:lnTo>
                <a:lnTo>
                  <a:pt x="3645398" y="4968818"/>
                </a:lnTo>
                <a:lnTo>
                  <a:pt x="3624408" y="4925003"/>
                </a:lnTo>
                <a:lnTo>
                  <a:pt x="3602628" y="4881574"/>
                </a:lnTo>
                <a:lnTo>
                  <a:pt x="3580062" y="4838540"/>
                </a:lnTo>
                <a:lnTo>
                  <a:pt x="3556715" y="4795913"/>
                </a:lnTo>
                <a:lnTo>
                  <a:pt x="3532593" y="4753704"/>
                </a:lnTo>
                <a:lnTo>
                  <a:pt x="3507701" y="4711924"/>
                </a:lnTo>
                <a:lnTo>
                  <a:pt x="3482044" y="4670584"/>
                </a:lnTo>
                <a:lnTo>
                  <a:pt x="3455628" y="4629695"/>
                </a:lnTo>
                <a:lnTo>
                  <a:pt x="3428458" y="4589268"/>
                </a:lnTo>
                <a:lnTo>
                  <a:pt x="3400539" y="4549314"/>
                </a:lnTo>
                <a:lnTo>
                  <a:pt x="3371876" y="4509844"/>
                </a:lnTo>
                <a:lnTo>
                  <a:pt x="3342475" y="4470869"/>
                </a:lnTo>
                <a:lnTo>
                  <a:pt x="3312341" y="4432400"/>
                </a:lnTo>
                <a:lnTo>
                  <a:pt x="3281479" y="4394449"/>
                </a:lnTo>
                <a:lnTo>
                  <a:pt x="3249894" y="4357025"/>
                </a:lnTo>
                <a:lnTo>
                  <a:pt x="3217593" y="4320141"/>
                </a:lnTo>
                <a:lnTo>
                  <a:pt x="3184579" y="4283807"/>
                </a:lnTo>
                <a:lnTo>
                  <a:pt x="3150859" y="4248035"/>
                </a:lnTo>
                <a:lnTo>
                  <a:pt x="3116438" y="4212834"/>
                </a:lnTo>
                <a:lnTo>
                  <a:pt x="3081320" y="4178217"/>
                </a:lnTo>
                <a:lnTo>
                  <a:pt x="3045512" y="4144195"/>
                </a:lnTo>
                <a:lnTo>
                  <a:pt x="3009018" y="4110778"/>
                </a:lnTo>
                <a:lnTo>
                  <a:pt x="2971844" y="4077977"/>
                </a:lnTo>
                <a:lnTo>
                  <a:pt x="2933995" y="4045804"/>
                </a:lnTo>
                <a:lnTo>
                  <a:pt x="2895476" y="4014269"/>
                </a:lnTo>
                <a:lnTo>
                  <a:pt x="2941312" y="3996962"/>
                </a:lnTo>
                <a:lnTo>
                  <a:pt x="2986694" y="3978884"/>
                </a:lnTo>
                <a:lnTo>
                  <a:pt x="3031615" y="3960045"/>
                </a:lnTo>
                <a:lnTo>
                  <a:pt x="3076070" y="3940454"/>
                </a:lnTo>
                <a:lnTo>
                  <a:pt x="3120051" y="3920120"/>
                </a:lnTo>
                <a:lnTo>
                  <a:pt x="3163552" y="3899052"/>
                </a:lnTo>
                <a:lnTo>
                  <a:pt x="3206567" y="3877259"/>
                </a:lnTo>
                <a:lnTo>
                  <a:pt x="3249090" y="3854751"/>
                </a:lnTo>
                <a:lnTo>
                  <a:pt x="3291114" y="3831536"/>
                </a:lnTo>
                <a:lnTo>
                  <a:pt x="3332633" y="3807623"/>
                </a:lnTo>
                <a:lnTo>
                  <a:pt x="3373641" y="3783023"/>
                </a:lnTo>
                <a:lnTo>
                  <a:pt x="3414130" y="3757743"/>
                </a:lnTo>
                <a:lnTo>
                  <a:pt x="3454095" y="3731793"/>
                </a:lnTo>
                <a:lnTo>
                  <a:pt x="3493530" y="3705182"/>
                </a:lnTo>
                <a:lnTo>
                  <a:pt x="3532428" y="3677919"/>
                </a:lnTo>
                <a:lnTo>
                  <a:pt x="3570782" y="3650013"/>
                </a:lnTo>
                <a:lnTo>
                  <a:pt x="3608586" y="3621474"/>
                </a:lnTo>
                <a:lnTo>
                  <a:pt x="3645835" y="3592310"/>
                </a:lnTo>
                <a:lnTo>
                  <a:pt x="3682521" y="3562531"/>
                </a:lnTo>
                <a:lnTo>
                  <a:pt x="3718638" y="3532145"/>
                </a:lnTo>
                <a:lnTo>
                  <a:pt x="3754180" y="3501162"/>
                </a:lnTo>
                <a:lnTo>
                  <a:pt x="3789140" y="3469591"/>
                </a:lnTo>
                <a:lnTo>
                  <a:pt x="3823513" y="3437441"/>
                </a:lnTo>
                <a:lnTo>
                  <a:pt x="3857291" y="3404721"/>
                </a:lnTo>
                <a:lnTo>
                  <a:pt x="3890468" y="3371441"/>
                </a:lnTo>
                <a:lnTo>
                  <a:pt x="3923039" y="3337608"/>
                </a:lnTo>
                <a:lnTo>
                  <a:pt x="3954995" y="3303234"/>
                </a:lnTo>
                <a:lnTo>
                  <a:pt x="3986333" y="3268325"/>
                </a:lnTo>
                <a:lnTo>
                  <a:pt x="4017044" y="3232892"/>
                </a:lnTo>
                <a:lnTo>
                  <a:pt x="4047122" y="3196945"/>
                </a:lnTo>
                <a:lnTo>
                  <a:pt x="4076562" y="3160491"/>
                </a:lnTo>
                <a:lnTo>
                  <a:pt x="4105356" y="3123539"/>
                </a:lnTo>
                <a:lnTo>
                  <a:pt x="4133499" y="3086100"/>
                </a:lnTo>
                <a:lnTo>
                  <a:pt x="4160983" y="3048183"/>
                </a:lnTo>
                <a:lnTo>
                  <a:pt x="4187804" y="3009795"/>
                </a:lnTo>
                <a:lnTo>
                  <a:pt x="4213953" y="2970947"/>
                </a:lnTo>
                <a:lnTo>
                  <a:pt x="4239426" y="2931648"/>
                </a:lnTo>
                <a:lnTo>
                  <a:pt x="4264215" y="2891906"/>
                </a:lnTo>
                <a:lnTo>
                  <a:pt x="4288314" y="2851731"/>
                </a:lnTo>
                <a:lnTo>
                  <a:pt x="4311717" y="2811131"/>
                </a:lnTo>
                <a:lnTo>
                  <a:pt x="4334417" y="2770117"/>
                </a:lnTo>
                <a:lnTo>
                  <a:pt x="4356409" y="2728697"/>
                </a:lnTo>
                <a:lnTo>
                  <a:pt x="4377685" y="2686880"/>
                </a:lnTo>
                <a:lnTo>
                  <a:pt x="4398239" y="2644675"/>
                </a:lnTo>
                <a:lnTo>
                  <a:pt x="4418065" y="2602092"/>
                </a:lnTo>
                <a:lnTo>
                  <a:pt x="4437157" y="2559139"/>
                </a:lnTo>
                <a:lnTo>
                  <a:pt x="4455509" y="2515826"/>
                </a:lnTo>
                <a:lnTo>
                  <a:pt x="4473113" y="2472162"/>
                </a:lnTo>
                <a:lnTo>
                  <a:pt x="4489963" y="2428155"/>
                </a:lnTo>
                <a:lnTo>
                  <a:pt x="4506054" y="2383816"/>
                </a:lnTo>
                <a:lnTo>
                  <a:pt x="4521378" y="2339152"/>
                </a:lnTo>
                <a:lnTo>
                  <a:pt x="4535930" y="2294174"/>
                </a:lnTo>
                <a:lnTo>
                  <a:pt x="4549702" y="2248890"/>
                </a:lnTo>
                <a:lnTo>
                  <a:pt x="4562690" y="2203309"/>
                </a:lnTo>
                <a:lnTo>
                  <a:pt x="4574885" y="2157441"/>
                </a:lnTo>
                <a:lnTo>
                  <a:pt x="4586283" y="2111294"/>
                </a:lnTo>
                <a:lnTo>
                  <a:pt x="4596876" y="2064879"/>
                </a:lnTo>
                <a:lnTo>
                  <a:pt x="4606658" y="2018203"/>
                </a:lnTo>
                <a:lnTo>
                  <a:pt x="4615623" y="1971276"/>
                </a:lnTo>
                <a:lnTo>
                  <a:pt x="4623764" y="1924107"/>
                </a:lnTo>
                <a:lnTo>
                  <a:pt x="4631076" y="1876705"/>
                </a:lnTo>
                <a:lnTo>
                  <a:pt x="4637551" y="1829079"/>
                </a:lnTo>
                <a:lnTo>
                  <a:pt x="4643183" y="1781239"/>
                </a:lnTo>
                <a:lnTo>
                  <a:pt x="4647967" y="1733194"/>
                </a:lnTo>
                <a:lnTo>
                  <a:pt x="4651894" y="1684952"/>
                </a:lnTo>
                <a:lnTo>
                  <a:pt x="4654961" y="1636522"/>
                </a:lnTo>
                <a:lnTo>
                  <a:pt x="4657159" y="1587915"/>
                </a:lnTo>
                <a:lnTo>
                  <a:pt x="4658482" y="1539138"/>
                </a:lnTo>
                <a:lnTo>
                  <a:pt x="4658925" y="1490202"/>
                </a:lnTo>
                <a:lnTo>
                  <a:pt x="4658925" y="759790"/>
                </a:lnTo>
                <a:lnTo>
                  <a:pt x="4607560" y="760148"/>
                </a:lnTo>
                <a:lnTo>
                  <a:pt x="4556226" y="761272"/>
                </a:lnTo>
                <a:lnTo>
                  <a:pt x="4504931" y="763164"/>
                </a:lnTo>
                <a:lnTo>
                  <a:pt x="4453683" y="765820"/>
                </a:lnTo>
                <a:lnTo>
                  <a:pt x="4402491" y="769241"/>
                </a:lnTo>
                <a:lnTo>
                  <a:pt x="4351362" y="773425"/>
                </a:lnTo>
                <a:lnTo>
                  <a:pt x="4300307" y="778370"/>
                </a:lnTo>
                <a:lnTo>
                  <a:pt x="4249332" y="784076"/>
                </a:lnTo>
                <a:lnTo>
                  <a:pt x="4198448" y="790541"/>
                </a:lnTo>
                <a:lnTo>
                  <a:pt x="4147661" y="797764"/>
                </a:lnTo>
                <a:lnTo>
                  <a:pt x="4096981" y="805744"/>
                </a:lnTo>
                <a:lnTo>
                  <a:pt x="4046415" y="814480"/>
                </a:lnTo>
                <a:lnTo>
                  <a:pt x="3995974" y="823970"/>
                </a:lnTo>
                <a:lnTo>
                  <a:pt x="3945664" y="834214"/>
                </a:lnTo>
                <a:lnTo>
                  <a:pt x="3895494" y="845209"/>
                </a:lnTo>
                <a:lnTo>
                  <a:pt x="3896588" y="816639"/>
                </a:lnTo>
                <a:lnTo>
                  <a:pt x="3897401" y="788031"/>
                </a:lnTo>
                <a:lnTo>
                  <a:pt x="3897908" y="759346"/>
                </a:lnTo>
                <a:lnTo>
                  <a:pt x="3898082" y="730547"/>
                </a:lnTo>
                <a:lnTo>
                  <a:pt x="3898082" y="0"/>
                </a:lnTo>
                <a:lnTo>
                  <a:pt x="3849683" y="334"/>
                </a:lnTo>
                <a:lnTo>
                  <a:pt x="3801445" y="1335"/>
                </a:lnTo>
                <a:lnTo>
                  <a:pt x="3753373" y="2999"/>
                </a:lnTo>
                <a:lnTo>
                  <a:pt x="3705471" y="5320"/>
                </a:lnTo>
                <a:lnTo>
                  <a:pt x="3657743" y="8294"/>
                </a:lnTo>
                <a:lnTo>
                  <a:pt x="3610194" y="11917"/>
                </a:lnTo>
                <a:lnTo>
                  <a:pt x="3562829" y="16185"/>
                </a:lnTo>
                <a:lnTo>
                  <a:pt x="3515652" y="21092"/>
                </a:lnTo>
                <a:lnTo>
                  <a:pt x="3468666" y="26636"/>
                </a:lnTo>
                <a:lnTo>
                  <a:pt x="3421877" y="32811"/>
                </a:lnTo>
                <a:lnTo>
                  <a:pt x="3375289" y="39613"/>
                </a:lnTo>
                <a:lnTo>
                  <a:pt x="3328907" y="47037"/>
                </a:lnTo>
                <a:lnTo>
                  <a:pt x="3282734" y="55079"/>
                </a:lnTo>
                <a:lnTo>
                  <a:pt x="3236775" y="63735"/>
                </a:lnTo>
                <a:lnTo>
                  <a:pt x="3191035" y="73001"/>
                </a:lnTo>
                <a:lnTo>
                  <a:pt x="3145518" y="82872"/>
                </a:lnTo>
                <a:lnTo>
                  <a:pt x="3100228" y="93343"/>
                </a:lnTo>
                <a:lnTo>
                  <a:pt x="3055170" y="104410"/>
                </a:lnTo>
                <a:lnTo>
                  <a:pt x="3010348" y="116069"/>
                </a:lnTo>
                <a:lnTo>
                  <a:pt x="2965767" y="128315"/>
                </a:lnTo>
                <a:lnTo>
                  <a:pt x="2921430" y="141145"/>
                </a:lnTo>
                <a:lnTo>
                  <a:pt x="2877343" y="154553"/>
                </a:lnTo>
                <a:lnTo>
                  <a:pt x="2833510" y="168535"/>
                </a:lnTo>
                <a:lnTo>
                  <a:pt x="2789935" y="183087"/>
                </a:lnTo>
                <a:lnTo>
                  <a:pt x="2746622" y="198204"/>
                </a:lnTo>
                <a:lnTo>
                  <a:pt x="2703576" y="213882"/>
                </a:lnTo>
                <a:lnTo>
                  <a:pt x="2660802" y="230117"/>
                </a:lnTo>
                <a:lnTo>
                  <a:pt x="2618303" y="246905"/>
                </a:lnTo>
                <a:lnTo>
                  <a:pt x="2576084" y="264240"/>
                </a:lnTo>
                <a:lnTo>
                  <a:pt x="2534150" y="282118"/>
                </a:lnTo>
                <a:lnTo>
                  <a:pt x="2492505" y="300536"/>
                </a:lnTo>
                <a:lnTo>
                  <a:pt x="2451153" y="319488"/>
                </a:lnTo>
                <a:lnTo>
                  <a:pt x="2410099" y="338970"/>
                </a:lnTo>
                <a:lnTo>
                  <a:pt x="2369348" y="358979"/>
                </a:lnTo>
                <a:lnTo>
                  <a:pt x="2328902" y="379509"/>
                </a:lnTo>
                <a:lnTo>
                  <a:pt x="2288768" y="400555"/>
                </a:lnTo>
                <a:lnTo>
                  <a:pt x="2248949" y="422115"/>
                </a:lnTo>
                <a:lnTo>
                  <a:pt x="2209449" y="444183"/>
                </a:lnTo>
                <a:lnTo>
                  <a:pt x="2170274" y="466754"/>
                </a:lnTo>
                <a:lnTo>
                  <a:pt x="2131427" y="489826"/>
                </a:lnTo>
                <a:lnTo>
                  <a:pt x="2092913" y="513392"/>
                </a:lnTo>
                <a:lnTo>
                  <a:pt x="2054737" y="537449"/>
                </a:lnTo>
                <a:lnTo>
                  <a:pt x="2016902" y="561992"/>
                </a:lnTo>
                <a:lnTo>
                  <a:pt x="1979414" y="587017"/>
                </a:lnTo>
                <a:lnTo>
                  <a:pt x="1942275" y="612520"/>
                </a:lnTo>
                <a:lnTo>
                  <a:pt x="1905492" y="638496"/>
                </a:lnTo>
                <a:lnTo>
                  <a:pt x="1869068" y="664941"/>
                </a:lnTo>
                <a:lnTo>
                  <a:pt x="1833008" y="691850"/>
                </a:lnTo>
                <a:lnTo>
                  <a:pt x="1797316" y="719219"/>
                </a:lnTo>
                <a:lnTo>
                  <a:pt x="1761997" y="747043"/>
                </a:lnTo>
                <a:lnTo>
                  <a:pt x="1727054" y="775319"/>
                </a:lnTo>
                <a:lnTo>
                  <a:pt x="1692493" y="804041"/>
                </a:lnTo>
                <a:lnTo>
                  <a:pt x="1658317" y="833206"/>
                </a:lnTo>
                <a:lnTo>
                  <a:pt x="1624532" y="862808"/>
                </a:lnTo>
                <a:lnTo>
                  <a:pt x="1591141" y="892845"/>
                </a:lnTo>
                <a:lnTo>
                  <a:pt x="1558149" y="923310"/>
                </a:lnTo>
                <a:lnTo>
                  <a:pt x="1525561" y="954200"/>
                </a:lnTo>
                <a:lnTo>
                  <a:pt x="1493380" y="985511"/>
                </a:lnTo>
                <a:lnTo>
                  <a:pt x="1461611" y="1017238"/>
                </a:lnTo>
                <a:lnTo>
                  <a:pt x="1430259" y="1049376"/>
                </a:lnTo>
                <a:lnTo>
                  <a:pt x="1399327" y="1081921"/>
                </a:lnTo>
                <a:lnTo>
                  <a:pt x="1368821" y="1114870"/>
                </a:lnTo>
                <a:lnTo>
                  <a:pt x="1338745" y="1148216"/>
                </a:lnTo>
                <a:lnTo>
                  <a:pt x="1309103" y="1181957"/>
                </a:lnTo>
                <a:lnTo>
                  <a:pt x="1279899" y="1216088"/>
                </a:lnTo>
                <a:lnTo>
                  <a:pt x="1251138" y="1250603"/>
                </a:lnTo>
                <a:lnTo>
                  <a:pt x="1222825" y="1285500"/>
                </a:lnTo>
                <a:lnTo>
                  <a:pt x="1194963" y="1320773"/>
                </a:lnTo>
                <a:lnTo>
                  <a:pt x="1167557" y="1356418"/>
                </a:lnTo>
                <a:lnTo>
                  <a:pt x="1140612" y="1392430"/>
                </a:lnTo>
                <a:lnTo>
                  <a:pt x="1114132" y="1428806"/>
                </a:lnTo>
                <a:lnTo>
                  <a:pt x="1088121" y="1465541"/>
                </a:lnTo>
                <a:lnTo>
                  <a:pt x="1062584" y="1502630"/>
                </a:lnTo>
                <a:lnTo>
                  <a:pt x="1037524" y="1540070"/>
                </a:lnTo>
                <a:lnTo>
                  <a:pt x="1012948" y="1577855"/>
                </a:lnTo>
                <a:lnTo>
                  <a:pt x="988858" y="1615981"/>
                </a:lnTo>
                <a:lnTo>
                  <a:pt x="965260" y="1654444"/>
                </a:lnTo>
                <a:lnTo>
                  <a:pt x="942157" y="1693240"/>
                </a:lnTo>
                <a:lnTo>
                  <a:pt x="919554" y="1732364"/>
                </a:lnTo>
                <a:lnTo>
                  <a:pt x="897456" y="1771811"/>
                </a:lnTo>
                <a:lnTo>
                  <a:pt x="875867" y="1811578"/>
                </a:lnTo>
                <a:lnTo>
                  <a:pt x="854791" y="1851660"/>
                </a:lnTo>
                <a:lnTo>
                  <a:pt x="834233" y="1892052"/>
                </a:lnTo>
                <a:lnTo>
                  <a:pt x="814197" y="1932751"/>
                </a:lnTo>
                <a:lnTo>
                  <a:pt x="794688" y="1973751"/>
                </a:lnTo>
                <a:lnTo>
                  <a:pt x="775709" y="2015049"/>
                </a:lnTo>
                <a:lnTo>
                  <a:pt x="757266" y="2056639"/>
                </a:lnTo>
                <a:lnTo>
                  <a:pt x="739362" y="2098519"/>
                </a:lnTo>
                <a:lnTo>
                  <a:pt x="722002" y="2140682"/>
                </a:lnTo>
                <a:lnTo>
                  <a:pt x="705191" y="2183125"/>
                </a:lnTo>
                <a:lnTo>
                  <a:pt x="688933" y="2225843"/>
                </a:lnTo>
                <a:lnTo>
                  <a:pt x="673232" y="2268833"/>
                </a:lnTo>
                <a:lnTo>
                  <a:pt x="658093" y="2312089"/>
                </a:lnTo>
                <a:lnTo>
                  <a:pt x="643520" y="2355607"/>
                </a:lnTo>
                <a:lnTo>
                  <a:pt x="629517" y="2399383"/>
                </a:lnTo>
                <a:lnTo>
                  <a:pt x="616090" y="2443413"/>
                </a:lnTo>
                <a:lnTo>
                  <a:pt x="603241" y="2487691"/>
                </a:lnTo>
                <a:lnTo>
                  <a:pt x="590977" y="2532214"/>
                </a:lnTo>
                <a:lnTo>
                  <a:pt x="579300" y="2576978"/>
                </a:lnTo>
                <a:lnTo>
                  <a:pt x="568216" y="2621977"/>
                </a:lnTo>
                <a:lnTo>
                  <a:pt x="557729" y="2667207"/>
                </a:lnTo>
                <a:lnTo>
                  <a:pt x="547843" y="2712665"/>
                </a:lnTo>
                <a:lnTo>
                  <a:pt x="538563" y="2758345"/>
                </a:lnTo>
                <a:lnTo>
                  <a:pt x="529893" y="2804244"/>
                </a:lnTo>
                <a:lnTo>
                  <a:pt x="521837" y="2850356"/>
                </a:lnTo>
                <a:lnTo>
                  <a:pt x="514400" y="2896678"/>
                </a:lnTo>
                <a:lnTo>
                  <a:pt x="507587" y="2943205"/>
                </a:lnTo>
                <a:lnTo>
                  <a:pt x="501401" y="2989933"/>
                </a:lnTo>
                <a:lnTo>
                  <a:pt x="495847" y="3036857"/>
                </a:lnTo>
                <a:lnTo>
                  <a:pt x="490930" y="3083972"/>
                </a:lnTo>
                <a:lnTo>
                  <a:pt x="486654" y="3131276"/>
                </a:lnTo>
                <a:lnTo>
                  <a:pt x="483023" y="3178762"/>
                </a:lnTo>
                <a:lnTo>
                  <a:pt x="480041" y="3226427"/>
                </a:lnTo>
                <a:lnTo>
                  <a:pt x="477714" y="3274267"/>
                </a:lnTo>
                <a:lnTo>
                  <a:pt x="476045" y="3322276"/>
                </a:lnTo>
                <a:lnTo>
                  <a:pt x="475040" y="3370451"/>
                </a:lnTo>
                <a:lnTo>
                  <a:pt x="474701" y="3418787"/>
                </a:lnTo>
              </a:path>
            </a:pathLst>
          </a:custGeom>
          <a:ln w="25341">
            <a:solidFill>
              <a:srgbClr val="EDEBE7"/>
            </a:solidFill>
          </a:ln>
        </p:spPr>
        <p:txBody>
          <a:bodyPr wrap="square" lIns="0" tIns="0" rIns="0" bIns="0" rtlCol="0"/>
          <a:lstStyle/>
          <a:p>
            <a:endParaRPr/>
          </a:p>
        </p:txBody>
      </p:sp>
      <p:sp>
        <p:nvSpPr>
          <p:cNvPr id="3" name="object 3"/>
          <p:cNvSpPr txBox="1">
            <a:spLocks noGrp="1"/>
          </p:cNvSpPr>
          <p:nvPr>
            <p:ph type="title"/>
          </p:nvPr>
        </p:nvSpPr>
        <p:spPr>
          <a:xfrm>
            <a:off x="1027887" y="1009650"/>
            <a:ext cx="3113405" cy="1415415"/>
          </a:xfrm>
          <a:prstGeom prst="rect">
            <a:avLst/>
          </a:prstGeom>
        </p:spPr>
        <p:txBody>
          <a:bodyPr vert="horz" wrap="square" lIns="0" tIns="95885" rIns="0" bIns="0" rtlCol="0">
            <a:spAutoFit/>
          </a:bodyPr>
          <a:lstStyle/>
          <a:p>
            <a:pPr marL="12700" marR="5080">
              <a:lnSpc>
                <a:spcPts val="5180"/>
              </a:lnSpc>
              <a:spcBef>
                <a:spcPts val="755"/>
              </a:spcBef>
            </a:pPr>
            <a:r>
              <a:rPr sz="4800" spc="190" dirty="0"/>
              <a:t>Who</a:t>
            </a:r>
            <a:r>
              <a:rPr sz="4800" spc="-145" dirty="0"/>
              <a:t> </a:t>
            </a:r>
            <a:r>
              <a:rPr sz="4800" spc="215" dirty="0"/>
              <a:t>can </a:t>
            </a:r>
            <a:r>
              <a:rPr sz="4800" spc="170" dirty="0"/>
              <a:t>participate</a:t>
            </a:r>
            <a:endParaRPr sz="4800"/>
          </a:p>
        </p:txBody>
      </p:sp>
      <p:sp>
        <p:nvSpPr>
          <p:cNvPr id="4" name="object 4"/>
          <p:cNvSpPr txBox="1"/>
          <p:nvPr/>
        </p:nvSpPr>
        <p:spPr>
          <a:xfrm>
            <a:off x="5362702" y="1477137"/>
            <a:ext cx="5496560" cy="880110"/>
          </a:xfrm>
          <a:prstGeom prst="rect">
            <a:avLst/>
          </a:prstGeom>
        </p:spPr>
        <p:txBody>
          <a:bodyPr vert="horz" wrap="square" lIns="0" tIns="43180" rIns="0" bIns="0" rtlCol="0">
            <a:spAutoFit/>
          </a:bodyPr>
          <a:lstStyle/>
          <a:p>
            <a:pPr marL="241300" marR="5080" indent="-228600">
              <a:lnSpc>
                <a:spcPct val="90100"/>
              </a:lnSpc>
              <a:spcBef>
                <a:spcPts val="340"/>
              </a:spcBef>
              <a:buFont typeface="Arial MT"/>
              <a:buChar char="•"/>
              <a:tabLst>
                <a:tab pos="241300" algn="l"/>
              </a:tabLst>
            </a:pPr>
            <a:r>
              <a:rPr sz="2000" spc="85" dirty="0">
                <a:solidFill>
                  <a:srgbClr val="1F1B1B"/>
                </a:solidFill>
                <a:latin typeface="Tahoma"/>
                <a:cs typeface="Tahoma"/>
              </a:rPr>
              <a:t>Operators</a:t>
            </a:r>
            <a:r>
              <a:rPr sz="2000" spc="-50" dirty="0">
                <a:solidFill>
                  <a:srgbClr val="1F1B1B"/>
                </a:solidFill>
                <a:latin typeface="Tahoma"/>
                <a:cs typeface="Tahoma"/>
              </a:rPr>
              <a:t> </a:t>
            </a:r>
            <a:r>
              <a:rPr sz="2000" spc="90" dirty="0">
                <a:solidFill>
                  <a:srgbClr val="1F1B1B"/>
                </a:solidFill>
                <a:latin typeface="Tahoma"/>
                <a:cs typeface="Tahoma"/>
              </a:rPr>
              <a:t>of</a:t>
            </a:r>
            <a:r>
              <a:rPr sz="2000" spc="-65" dirty="0">
                <a:solidFill>
                  <a:srgbClr val="1F1B1B"/>
                </a:solidFill>
                <a:latin typeface="Tahoma"/>
                <a:cs typeface="Tahoma"/>
              </a:rPr>
              <a:t> </a:t>
            </a:r>
            <a:r>
              <a:rPr sz="2000" spc="80" dirty="0">
                <a:solidFill>
                  <a:srgbClr val="1F1B1B"/>
                </a:solidFill>
                <a:latin typeface="Tahoma"/>
                <a:cs typeface="Tahoma"/>
              </a:rPr>
              <a:t>electric</a:t>
            </a:r>
            <a:r>
              <a:rPr sz="2000" spc="-70" dirty="0">
                <a:solidFill>
                  <a:srgbClr val="1F1B1B"/>
                </a:solidFill>
                <a:latin typeface="Tahoma"/>
                <a:cs typeface="Tahoma"/>
              </a:rPr>
              <a:t> </a:t>
            </a:r>
            <a:r>
              <a:rPr sz="2000" spc="80" dirty="0">
                <a:solidFill>
                  <a:srgbClr val="1F1B1B"/>
                </a:solidFill>
                <a:latin typeface="Tahoma"/>
                <a:cs typeface="Tahoma"/>
              </a:rPr>
              <a:t>vehicle</a:t>
            </a:r>
            <a:r>
              <a:rPr sz="2000" spc="-70" dirty="0">
                <a:solidFill>
                  <a:srgbClr val="1F1B1B"/>
                </a:solidFill>
                <a:latin typeface="Tahoma"/>
                <a:cs typeface="Tahoma"/>
              </a:rPr>
              <a:t> </a:t>
            </a:r>
            <a:r>
              <a:rPr sz="2000" spc="65" dirty="0">
                <a:solidFill>
                  <a:srgbClr val="1F1B1B"/>
                </a:solidFill>
                <a:latin typeface="Tahoma"/>
                <a:cs typeface="Tahoma"/>
              </a:rPr>
              <a:t>fleet</a:t>
            </a:r>
            <a:r>
              <a:rPr sz="2000" spc="-55" dirty="0">
                <a:solidFill>
                  <a:srgbClr val="1F1B1B"/>
                </a:solidFill>
                <a:latin typeface="Tahoma"/>
                <a:cs typeface="Tahoma"/>
              </a:rPr>
              <a:t> </a:t>
            </a:r>
            <a:r>
              <a:rPr sz="2000" spc="105" dirty="0">
                <a:solidFill>
                  <a:srgbClr val="1F1B1B"/>
                </a:solidFill>
                <a:latin typeface="Tahoma"/>
                <a:cs typeface="Tahoma"/>
              </a:rPr>
              <a:t>such</a:t>
            </a:r>
            <a:r>
              <a:rPr sz="2000" spc="-50" dirty="0">
                <a:solidFill>
                  <a:srgbClr val="1F1B1B"/>
                </a:solidFill>
                <a:latin typeface="Tahoma"/>
                <a:cs typeface="Tahoma"/>
              </a:rPr>
              <a:t> </a:t>
            </a:r>
            <a:r>
              <a:rPr sz="2000" spc="90" dirty="0">
                <a:solidFill>
                  <a:srgbClr val="1F1B1B"/>
                </a:solidFill>
                <a:latin typeface="Tahoma"/>
                <a:cs typeface="Tahoma"/>
              </a:rPr>
              <a:t>as buses,</a:t>
            </a:r>
            <a:r>
              <a:rPr sz="2000" spc="-45" dirty="0">
                <a:solidFill>
                  <a:srgbClr val="1F1B1B"/>
                </a:solidFill>
                <a:latin typeface="Tahoma"/>
                <a:cs typeface="Tahoma"/>
              </a:rPr>
              <a:t> </a:t>
            </a:r>
            <a:r>
              <a:rPr sz="2000" spc="65" dirty="0">
                <a:solidFill>
                  <a:srgbClr val="1F1B1B"/>
                </a:solidFill>
                <a:latin typeface="Tahoma"/>
                <a:cs typeface="Tahoma"/>
              </a:rPr>
              <a:t>trucks,</a:t>
            </a:r>
            <a:r>
              <a:rPr sz="2000" spc="-55" dirty="0">
                <a:solidFill>
                  <a:srgbClr val="1F1B1B"/>
                </a:solidFill>
                <a:latin typeface="Tahoma"/>
                <a:cs typeface="Tahoma"/>
              </a:rPr>
              <a:t> </a:t>
            </a:r>
            <a:r>
              <a:rPr sz="2000" spc="75" dirty="0">
                <a:solidFill>
                  <a:srgbClr val="1F1B1B"/>
                </a:solidFill>
                <a:latin typeface="Tahoma"/>
                <a:cs typeface="Tahoma"/>
              </a:rPr>
              <a:t>delivery</a:t>
            </a:r>
            <a:r>
              <a:rPr sz="2000" spc="-70" dirty="0">
                <a:solidFill>
                  <a:srgbClr val="1F1B1B"/>
                </a:solidFill>
                <a:latin typeface="Tahoma"/>
                <a:cs typeface="Tahoma"/>
              </a:rPr>
              <a:t> </a:t>
            </a:r>
            <a:r>
              <a:rPr sz="2000" spc="75" dirty="0">
                <a:solidFill>
                  <a:srgbClr val="1F1B1B"/>
                </a:solidFill>
                <a:latin typeface="Tahoma"/>
                <a:cs typeface="Tahoma"/>
              </a:rPr>
              <a:t>vehicles,</a:t>
            </a:r>
            <a:r>
              <a:rPr sz="2000" spc="-65" dirty="0">
                <a:solidFill>
                  <a:srgbClr val="1F1B1B"/>
                </a:solidFill>
                <a:latin typeface="Tahoma"/>
                <a:cs typeface="Tahoma"/>
              </a:rPr>
              <a:t> </a:t>
            </a:r>
            <a:r>
              <a:rPr sz="2000" spc="40" dirty="0">
                <a:solidFill>
                  <a:srgbClr val="1F1B1B"/>
                </a:solidFill>
                <a:latin typeface="Tahoma"/>
                <a:cs typeface="Tahoma"/>
              </a:rPr>
              <a:t>mining </a:t>
            </a:r>
            <a:r>
              <a:rPr sz="2000" spc="60" dirty="0">
                <a:solidFill>
                  <a:srgbClr val="1F1B1B"/>
                </a:solidFill>
                <a:latin typeface="Tahoma"/>
                <a:cs typeface="Tahoma"/>
              </a:rPr>
              <a:t>equipment,</a:t>
            </a:r>
            <a:r>
              <a:rPr sz="2000" spc="-70" dirty="0">
                <a:solidFill>
                  <a:srgbClr val="1F1B1B"/>
                </a:solidFill>
                <a:latin typeface="Tahoma"/>
                <a:cs typeface="Tahoma"/>
              </a:rPr>
              <a:t> </a:t>
            </a:r>
            <a:r>
              <a:rPr sz="2000" spc="70" dirty="0">
                <a:solidFill>
                  <a:srgbClr val="1F1B1B"/>
                </a:solidFill>
                <a:latin typeface="Tahoma"/>
                <a:cs typeface="Tahoma"/>
              </a:rPr>
              <a:t>port</a:t>
            </a:r>
            <a:r>
              <a:rPr sz="2000" spc="-60" dirty="0">
                <a:solidFill>
                  <a:srgbClr val="1F1B1B"/>
                </a:solidFill>
                <a:latin typeface="Tahoma"/>
                <a:cs typeface="Tahoma"/>
              </a:rPr>
              <a:t> </a:t>
            </a:r>
            <a:r>
              <a:rPr sz="2000" spc="85" dirty="0">
                <a:solidFill>
                  <a:srgbClr val="1F1B1B"/>
                </a:solidFill>
                <a:latin typeface="Tahoma"/>
                <a:cs typeface="Tahoma"/>
              </a:rPr>
              <a:t>and</a:t>
            </a:r>
            <a:r>
              <a:rPr sz="2000" spc="-55" dirty="0">
                <a:solidFill>
                  <a:srgbClr val="1F1B1B"/>
                </a:solidFill>
                <a:latin typeface="Tahoma"/>
                <a:cs typeface="Tahoma"/>
              </a:rPr>
              <a:t> </a:t>
            </a:r>
            <a:r>
              <a:rPr sz="2000" spc="55" dirty="0">
                <a:solidFill>
                  <a:srgbClr val="1F1B1B"/>
                </a:solidFill>
                <a:latin typeface="Tahoma"/>
                <a:cs typeface="Tahoma"/>
              </a:rPr>
              <a:t>airport</a:t>
            </a:r>
            <a:r>
              <a:rPr sz="2000" spc="-70" dirty="0">
                <a:solidFill>
                  <a:srgbClr val="1F1B1B"/>
                </a:solidFill>
                <a:latin typeface="Tahoma"/>
                <a:cs typeface="Tahoma"/>
              </a:rPr>
              <a:t> </a:t>
            </a:r>
            <a:r>
              <a:rPr sz="2000" spc="60" dirty="0">
                <a:solidFill>
                  <a:srgbClr val="1F1B1B"/>
                </a:solidFill>
                <a:latin typeface="Tahoma"/>
                <a:cs typeface="Tahoma"/>
              </a:rPr>
              <a:t>equipment,</a:t>
            </a:r>
            <a:r>
              <a:rPr sz="2000" spc="-50" dirty="0">
                <a:solidFill>
                  <a:srgbClr val="1F1B1B"/>
                </a:solidFill>
                <a:latin typeface="Tahoma"/>
                <a:cs typeface="Tahoma"/>
              </a:rPr>
              <a:t> </a:t>
            </a:r>
            <a:r>
              <a:rPr sz="2000" spc="55" dirty="0">
                <a:solidFill>
                  <a:srgbClr val="1F1B1B"/>
                </a:solidFill>
                <a:latin typeface="Tahoma"/>
                <a:cs typeface="Tahoma"/>
              </a:rPr>
              <a:t>etc.</a:t>
            </a:r>
            <a:endParaRPr sz="2000">
              <a:latin typeface="Tahoma"/>
              <a:cs typeface="Tahoma"/>
            </a:endParaRPr>
          </a:p>
        </p:txBody>
      </p:sp>
      <p:sp>
        <p:nvSpPr>
          <p:cNvPr id="5" name="object 5"/>
          <p:cNvSpPr txBox="1"/>
          <p:nvPr/>
        </p:nvSpPr>
        <p:spPr>
          <a:xfrm>
            <a:off x="5362702" y="2829306"/>
            <a:ext cx="5700395" cy="2514150"/>
          </a:xfrm>
          <a:prstGeom prst="rect">
            <a:avLst/>
          </a:prstGeom>
        </p:spPr>
        <p:txBody>
          <a:bodyPr vert="horz" wrap="square" lIns="0" tIns="13335" rIns="0" bIns="0" rtlCol="0">
            <a:spAutoFit/>
          </a:bodyPr>
          <a:lstStyle/>
          <a:p>
            <a:pPr marL="240665" indent="-227965">
              <a:lnSpc>
                <a:spcPct val="100000"/>
              </a:lnSpc>
              <a:spcBef>
                <a:spcPts val="105"/>
              </a:spcBef>
              <a:buFont typeface="Arial MT"/>
              <a:buChar char="•"/>
              <a:tabLst>
                <a:tab pos="240665" algn="l"/>
              </a:tabLst>
            </a:pPr>
            <a:r>
              <a:rPr sz="2000" spc="85" dirty="0" err="1">
                <a:solidFill>
                  <a:srgbClr val="1F1B1B"/>
                </a:solidFill>
                <a:latin typeface="Tahoma"/>
                <a:cs typeface="Tahoma"/>
              </a:rPr>
              <a:t>Charg</a:t>
            </a:r>
            <a:r>
              <a:rPr lang="en-GB" sz="2000" spc="85" dirty="0">
                <a:solidFill>
                  <a:srgbClr val="1F1B1B"/>
                </a:solidFill>
                <a:latin typeface="Tahoma"/>
                <a:cs typeface="Tahoma"/>
              </a:rPr>
              <a:t>e</a:t>
            </a:r>
            <a:r>
              <a:rPr sz="2000" spc="-55" dirty="0">
                <a:solidFill>
                  <a:srgbClr val="1F1B1B"/>
                </a:solidFill>
                <a:latin typeface="Tahoma"/>
                <a:cs typeface="Tahoma"/>
              </a:rPr>
              <a:t> </a:t>
            </a:r>
            <a:r>
              <a:rPr sz="2000" spc="65" dirty="0">
                <a:solidFill>
                  <a:srgbClr val="1F1B1B"/>
                </a:solidFill>
                <a:latin typeface="Tahoma"/>
                <a:cs typeface="Tahoma"/>
              </a:rPr>
              <a:t>point</a:t>
            </a:r>
            <a:r>
              <a:rPr sz="2000" spc="-85" dirty="0">
                <a:solidFill>
                  <a:srgbClr val="1F1B1B"/>
                </a:solidFill>
                <a:latin typeface="Tahoma"/>
                <a:cs typeface="Tahoma"/>
              </a:rPr>
              <a:t> </a:t>
            </a:r>
            <a:r>
              <a:rPr sz="2000" spc="95" dirty="0">
                <a:solidFill>
                  <a:srgbClr val="1F1B1B"/>
                </a:solidFill>
                <a:latin typeface="Tahoma"/>
                <a:cs typeface="Tahoma"/>
              </a:rPr>
              <a:t>owners</a:t>
            </a:r>
            <a:r>
              <a:rPr sz="2000" spc="-65" dirty="0">
                <a:solidFill>
                  <a:srgbClr val="1F1B1B"/>
                </a:solidFill>
                <a:latin typeface="Tahoma"/>
                <a:cs typeface="Tahoma"/>
              </a:rPr>
              <a:t> </a:t>
            </a:r>
            <a:r>
              <a:rPr sz="2000" spc="60" dirty="0">
                <a:solidFill>
                  <a:srgbClr val="1F1B1B"/>
                </a:solidFill>
                <a:latin typeface="Tahoma"/>
                <a:cs typeface="Tahoma"/>
              </a:rPr>
              <a:t>or</a:t>
            </a:r>
            <a:r>
              <a:rPr sz="2000" spc="-55" dirty="0">
                <a:solidFill>
                  <a:srgbClr val="1F1B1B"/>
                </a:solidFill>
                <a:latin typeface="Tahoma"/>
                <a:cs typeface="Tahoma"/>
              </a:rPr>
              <a:t> </a:t>
            </a:r>
            <a:r>
              <a:rPr sz="2000" spc="70" dirty="0">
                <a:solidFill>
                  <a:srgbClr val="1F1B1B"/>
                </a:solidFill>
                <a:latin typeface="Tahoma"/>
                <a:cs typeface="Tahoma"/>
              </a:rPr>
              <a:t>operators</a:t>
            </a:r>
            <a:endParaRPr sz="2000" dirty="0">
              <a:latin typeface="Tahoma"/>
              <a:cs typeface="Tahoma"/>
            </a:endParaRPr>
          </a:p>
          <a:p>
            <a:pPr>
              <a:lnSpc>
                <a:spcPct val="100000"/>
              </a:lnSpc>
              <a:spcBef>
                <a:spcPts val="1770"/>
              </a:spcBef>
              <a:buClr>
                <a:srgbClr val="1F1B1B"/>
              </a:buClr>
              <a:buFont typeface="Arial MT"/>
              <a:buChar char="•"/>
            </a:pPr>
            <a:endParaRPr sz="2000" dirty="0">
              <a:latin typeface="Tahoma"/>
              <a:cs typeface="Tahoma"/>
            </a:endParaRPr>
          </a:p>
          <a:p>
            <a:pPr marL="241300" marR="5080" indent="-228600">
              <a:lnSpc>
                <a:spcPts val="2160"/>
              </a:lnSpc>
              <a:buFont typeface="Arial MT"/>
              <a:buChar char="•"/>
              <a:tabLst>
                <a:tab pos="241300" algn="l"/>
              </a:tabLst>
            </a:pPr>
            <a:r>
              <a:rPr sz="2000" spc="75" dirty="0">
                <a:solidFill>
                  <a:srgbClr val="1F1B1B"/>
                </a:solidFill>
                <a:latin typeface="Tahoma"/>
                <a:cs typeface="Tahoma"/>
              </a:rPr>
              <a:t>Electric</a:t>
            </a:r>
            <a:r>
              <a:rPr sz="2000" spc="-75" dirty="0">
                <a:solidFill>
                  <a:srgbClr val="1F1B1B"/>
                </a:solidFill>
                <a:latin typeface="Tahoma"/>
                <a:cs typeface="Tahoma"/>
              </a:rPr>
              <a:t> </a:t>
            </a:r>
            <a:r>
              <a:rPr sz="2000" spc="80" dirty="0">
                <a:solidFill>
                  <a:srgbClr val="1F1B1B"/>
                </a:solidFill>
                <a:latin typeface="Tahoma"/>
                <a:cs typeface="Tahoma"/>
              </a:rPr>
              <a:t>vehicle</a:t>
            </a:r>
            <a:r>
              <a:rPr sz="2000" spc="-65" dirty="0">
                <a:solidFill>
                  <a:srgbClr val="1F1B1B"/>
                </a:solidFill>
                <a:latin typeface="Tahoma"/>
                <a:cs typeface="Tahoma"/>
              </a:rPr>
              <a:t> </a:t>
            </a:r>
            <a:r>
              <a:rPr sz="2000" spc="65" dirty="0">
                <a:solidFill>
                  <a:srgbClr val="1F1B1B"/>
                </a:solidFill>
                <a:latin typeface="Tahoma"/>
                <a:cs typeface="Tahoma"/>
              </a:rPr>
              <a:t>manufacturers,</a:t>
            </a:r>
            <a:r>
              <a:rPr sz="2000" spc="-45" dirty="0">
                <a:solidFill>
                  <a:srgbClr val="1F1B1B"/>
                </a:solidFill>
                <a:latin typeface="Tahoma"/>
                <a:cs typeface="Tahoma"/>
              </a:rPr>
              <a:t> </a:t>
            </a:r>
            <a:r>
              <a:rPr sz="2000" spc="75" dirty="0">
                <a:solidFill>
                  <a:srgbClr val="1F1B1B"/>
                </a:solidFill>
                <a:latin typeface="Tahoma"/>
                <a:cs typeface="Tahoma"/>
              </a:rPr>
              <a:t>importers</a:t>
            </a:r>
            <a:r>
              <a:rPr sz="2000" spc="-65" dirty="0">
                <a:solidFill>
                  <a:srgbClr val="1F1B1B"/>
                </a:solidFill>
                <a:latin typeface="Tahoma"/>
                <a:cs typeface="Tahoma"/>
              </a:rPr>
              <a:t> </a:t>
            </a:r>
            <a:r>
              <a:rPr sz="2000" spc="60" dirty="0">
                <a:solidFill>
                  <a:srgbClr val="1F1B1B"/>
                </a:solidFill>
                <a:latin typeface="Tahoma"/>
                <a:cs typeface="Tahoma"/>
              </a:rPr>
              <a:t>and </a:t>
            </a:r>
            <a:r>
              <a:rPr sz="2000" spc="80" dirty="0">
                <a:solidFill>
                  <a:srgbClr val="1F1B1B"/>
                </a:solidFill>
                <a:latin typeface="Tahoma"/>
                <a:cs typeface="Tahoma"/>
              </a:rPr>
              <a:t>dealers</a:t>
            </a:r>
            <a:endParaRPr sz="2000" dirty="0">
              <a:latin typeface="Tahoma"/>
              <a:cs typeface="Tahoma"/>
            </a:endParaRPr>
          </a:p>
          <a:p>
            <a:pPr>
              <a:lnSpc>
                <a:spcPct val="100000"/>
              </a:lnSpc>
              <a:spcBef>
                <a:spcPts val="1475"/>
              </a:spcBef>
              <a:buClr>
                <a:srgbClr val="1F1B1B"/>
              </a:buClr>
              <a:buFont typeface="Arial MT"/>
              <a:buChar char="•"/>
            </a:pPr>
            <a:endParaRPr sz="2000" dirty="0">
              <a:latin typeface="Tahoma"/>
              <a:cs typeface="Tahoma"/>
            </a:endParaRPr>
          </a:p>
          <a:p>
            <a:pPr marL="240665" indent="-227965">
              <a:lnSpc>
                <a:spcPts val="2280"/>
              </a:lnSpc>
              <a:buFont typeface="Arial MT"/>
              <a:buChar char="•"/>
              <a:tabLst>
                <a:tab pos="240665" algn="l"/>
              </a:tabLst>
            </a:pPr>
            <a:r>
              <a:rPr sz="2000" spc="90" dirty="0">
                <a:solidFill>
                  <a:srgbClr val="1F1B1B"/>
                </a:solidFill>
                <a:latin typeface="Tahoma"/>
                <a:cs typeface="Tahoma"/>
              </a:rPr>
              <a:t>Leasing</a:t>
            </a:r>
            <a:r>
              <a:rPr sz="2000" spc="-60" dirty="0">
                <a:solidFill>
                  <a:srgbClr val="1F1B1B"/>
                </a:solidFill>
                <a:latin typeface="Tahoma"/>
                <a:cs typeface="Tahoma"/>
              </a:rPr>
              <a:t> </a:t>
            </a:r>
            <a:r>
              <a:rPr sz="2000" spc="90" dirty="0">
                <a:solidFill>
                  <a:srgbClr val="1F1B1B"/>
                </a:solidFill>
                <a:latin typeface="Tahoma"/>
                <a:cs typeface="Tahoma"/>
              </a:rPr>
              <a:t>companies</a:t>
            </a:r>
            <a:r>
              <a:rPr sz="2000" spc="-75" dirty="0">
                <a:solidFill>
                  <a:srgbClr val="1F1B1B"/>
                </a:solidFill>
                <a:latin typeface="Tahoma"/>
                <a:cs typeface="Tahoma"/>
              </a:rPr>
              <a:t> </a:t>
            </a:r>
            <a:r>
              <a:rPr sz="2000" spc="60" dirty="0">
                <a:solidFill>
                  <a:srgbClr val="1F1B1B"/>
                </a:solidFill>
                <a:latin typeface="Tahoma"/>
                <a:cs typeface="Tahoma"/>
              </a:rPr>
              <a:t>or</a:t>
            </a:r>
            <a:r>
              <a:rPr sz="2000" spc="-50" dirty="0">
                <a:solidFill>
                  <a:srgbClr val="1F1B1B"/>
                </a:solidFill>
                <a:latin typeface="Tahoma"/>
                <a:cs typeface="Tahoma"/>
              </a:rPr>
              <a:t> </a:t>
            </a:r>
            <a:r>
              <a:rPr sz="2000" spc="90" dirty="0">
                <a:solidFill>
                  <a:srgbClr val="1F1B1B"/>
                </a:solidFill>
                <a:latin typeface="Tahoma"/>
                <a:cs typeface="Tahoma"/>
              </a:rPr>
              <a:t>owners</a:t>
            </a:r>
            <a:r>
              <a:rPr sz="2000" spc="-65" dirty="0">
                <a:solidFill>
                  <a:srgbClr val="1F1B1B"/>
                </a:solidFill>
                <a:latin typeface="Tahoma"/>
                <a:cs typeface="Tahoma"/>
              </a:rPr>
              <a:t> </a:t>
            </a:r>
            <a:r>
              <a:rPr sz="2000" spc="90" dirty="0">
                <a:solidFill>
                  <a:srgbClr val="1F1B1B"/>
                </a:solidFill>
                <a:latin typeface="Tahoma"/>
                <a:cs typeface="Tahoma"/>
              </a:rPr>
              <a:t>of</a:t>
            </a:r>
            <a:r>
              <a:rPr sz="2000" spc="-55" dirty="0">
                <a:solidFill>
                  <a:srgbClr val="1F1B1B"/>
                </a:solidFill>
                <a:latin typeface="Tahoma"/>
                <a:cs typeface="Tahoma"/>
              </a:rPr>
              <a:t> </a:t>
            </a:r>
            <a:r>
              <a:rPr sz="2000" spc="70" dirty="0">
                <a:solidFill>
                  <a:srgbClr val="1F1B1B"/>
                </a:solidFill>
                <a:latin typeface="Tahoma"/>
                <a:cs typeface="Tahoma"/>
              </a:rPr>
              <a:t>vehicle</a:t>
            </a:r>
            <a:endParaRPr sz="2000" dirty="0">
              <a:latin typeface="Tahoma"/>
              <a:cs typeface="Tahoma"/>
            </a:endParaRPr>
          </a:p>
          <a:p>
            <a:pPr marL="241300">
              <a:lnSpc>
                <a:spcPts val="2280"/>
              </a:lnSpc>
            </a:pPr>
            <a:r>
              <a:rPr sz="2000" spc="110" dirty="0">
                <a:solidFill>
                  <a:srgbClr val="1F1B1B"/>
                </a:solidFill>
                <a:latin typeface="Tahoma"/>
                <a:cs typeface="Tahoma"/>
              </a:rPr>
              <a:t>assets</a:t>
            </a:r>
            <a:r>
              <a:rPr sz="2000" spc="-40" dirty="0">
                <a:solidFill>
                  <a:srgbClr val="1F1B1B"/>
                </a:solidFill>
                <a:latin typeface="Tahoma"/>
                <a:cs typeface="Tahoma"/>
              </a:rPr>
              <a:t> </a:t>
            </a:r>
            <a:r>
              <a:rPr sz="2000" dirty="0">
                <a:solidFill>
                  <a:srgbClr val="1F1B1B"/>
                </a:solidFill>
                <a:latin typeface="Tahoma"/>
                <a:cs typeface="Tahoma"/>
              </a:rPr>
              <a:t>(e.g.</a:t>
            </a:r>
            <a:r>
              <a:rPr sz="2000" spc="-40" dirty="0">
                <a:solidFill>
                  <a:srgbClr val="1F1B1B"/>
                </a:solidFill>
                <a:latin typeface="Tahoma"/>
                <a:cs typeface="Tahoma"/>
              </a:rPr>
              <a:t> </a:t>
            </a:r>
            <a:r>
              <a:rPr sz="2000" spc="90" dirty="0">
                <a:solidFill>
                  <a:srgbClr val="1F1B1B"/>
                </a:solidFill>
                <a:latin typeface="Tahoma"/>
                <a:cs typeface="Tahoma"/>
              </a:rPr>
              <a:t>buses)</a:t>
            </a:r>
            <a:r>
              <a:rPr sz="2000" spc="-30" dirty="0">
                <a:solidFill>
                  <a:srgbClr val="1F1B1B"/>
                </a:solidFill>
                <a:latin typeface="Tahoma"/>
                <a:cs typeface="Tahoma"/>
              </a:rPr>
              <a:t> </a:t>
            </a:r>
            <a:r>
              <a:rPr sz="2000" spc="55" dirty="0">
                <a:solidFill>
                  <a:srgbClr val="1F1B1B"/>
                </a:solidFill>
                <a:latin typeface="Tahoma"/>
                <a:cs typeface="Tahoma"/>
              </a:rPr>
              <a:t>lent</a:t>
            </a:r>
            <a:r>
              <a:rPr sz="2000" spc="-60" dirty="0">
                <a:solidFill>
                  <a:srgbClr val="1F1B1B"/>
                </a:solidFill>
                <a:latin typeface="Tahoma"/>
                <a:cs typeface="Tahoma"/>
              </a:rPr>
              <a:t> </a:t>
            </a:r>
            <a:r>
              <a:rPr sz="2000" spc="75" dirty="0">
                <a:solidFill>
                  <a:srgbClr val="1F1B1B"/>
                </a:solidFill>
                <a:latin typeface="Tahoma"/>
                <a:cs typeface="Tahoma"/>
              </a:rPr>
              <a:t>to</a:t>
            </a:r>
            <a:r>
              <a:rPr sz="2000" spc="-60" dirty="0">
                <a:solidFill>
                  <a:srgbClr val="1F1B1B"/>
                </a:solidFill>
                <a:latin typeface="Tahoma"/>
                <a:cs typeface="Tahoma"/>
              </a:rPr>
              <a:t> </a:t>
            </a:r>
            <a:r>
              <a:rPr sz="2000" spc="70" dirty="0">
                <a:solidFill>
                  <a:srgbClr val="1F1B1B"/>
                </a:solidFill>
                <a:latin typeface="Tahoma"/>
                <a:cs typeface="Tahoma"/>
              </a:rPr>
              <a:t>operators</a:t>
            </a:r>
            <a:endParaRPr sz="2000" dirty="0">
              <a:latin typeface="Tahoma"/>
              <a:cs typeface="Tahoma"/>
            </a:endParaRPr>
          </a:p>
        </p:txBody>
      </p:sp>
      <p:sp>
        <p:nvSpPr>
          <p:cNvPr id="6" name="object 6"/>
          <p:cNvSpPr/>
          <p:nvPr/>
        </p:nvSpPr>
        <p:spPr>
          <a:xfrm>
            <a:off x="5372100" y="1264919"/>
            <a:ext cx="5793105" cy="0"/>
          </a:xfrm>
          <a:custGeom>
            <a:avLst/>
            <a:gdLst/>
            <a:ahLst/>
            <a:cxnLst/>
            <a:rect l="l" t="t" r="r" b="b"/>
            <a:pathLst>
              <a:path w="5793105">
                <a:moveTo>
                  <a:pt x="0" y="0"/>
                </a:moveTo>
                <a:lnTo>
                  <a:pt x="5792851" y="0"/>
                </a:lnTo>
              </a:path>
            </a:pathLst>
          </a:custGeom>
          <a:ln w="25400">
            <a:solidFill>
              <a:srgbClr val="1F1B1B"/>
            </a:solidFill>
          </a:ln>
        </p:spPr>
        <p:txBody>
          <a:bodyPr wrap="square" lIns="0" tIns="0" rIns="0" bIns="0" rtlCol="0"/>
          <a:lstStyle/>
          <a:p>
            <a:endParaRPr/>
          </a:p>
        </p:txBody>
      </p:sp>
      <p:grpSp>
        <p:nvGrpSpPr>
          <p:cNvPr id="7" name="object 7"/>
          <p:cNvGrpSpPr/>
          <p:nvPr/>
        </p:nvGrpSpPr>
        <p:grpSpPr>
          <a:xfrm>
            <a:off x="216548" y="228839"/>
            <a:ext cx="1511300" cy="6098540"/>
            <a:chOff x="216548" y="228839"/>
            <a:chExt cx="1511300" cy="6098540"/>
          </a:xfrm>
        </p:grpSpPr>
        <p:sp>
          <p:nvSpPr>
            <p:cNvPr id="8" name="object 8"/>
            <p:cNvSpPr/>
            <p:nvPr/>
          </p:nvSpPr>
          <p:spPr>
            <a:xfrm>
              <a:off x="1065949" y="5789254"/>
              <a:ext cx="662305" cy="538480"/>
            </a:xfrm>
            <a:custGeom>
              <a:avLst/>
              <a:gdLst/>
              <a:ahLst/>
              <a:cxnLst/>
              <a:rect l="l" t="t" r="r" b="b"/>
              <a:pathLst>
                <a:path w="662305" h="538479">
                  <a:moveTo>
                    <a:pt x="0" y="59741"/>
                  </a:moveTo>
                  <a:lnTo>
                    <a:pt x="4" y="117232"/>
                  </a:lnTo>
                  <a:lnTo>
                    <a:pt x="6464" y="168997"/>
                  </a:lnTo>
                  <a:lnTo>
                    <a:pt x="24962" y="216619"/>
                  </a:lnTo>
                  <a:lnTo>
                    <a:pt x="54175" y="258215"/>
                  </a:lnTo>
                  <a:lnTo>
                    <a:pt x="92782" y="291901"/>
                  </a:lnTo>
                  <a:lnTo>
                    <a:pt x="139437" y="315793"/>
                  </a:lnTo>
                  <a:lnTo>
                    <a:pt x="105864" y="349440"/>
                  </a:lnTo>
                  <a:lnTo>
                    <a:pt x="80945" y="389159"/>
                  </a:lnTo>
                  <a:lnTo>
                    <a:pt x="65446" y="433354"/>
                  </a:lnTo>
                  <a:lnTo>
                    <a:pt x="60135" y="480430"/>
                  </a:lnTo>
                  <a:lnTo>
                    <a:pt x="60135" y="537887"/>
                  </a:lnTo>
                  <a:lnTo>
                    <a:pt x="108796" y="533559"/>
                  </a:lnTo>
                  <a:lnTo>
                    <a:pt x="154596" y="521071"/>
                  </a:lnTo>
                  <a:lnTo>
                    <a:pt x="196771" y="501183"/>
                  </a:lnTo>
                  <a:lnTo>
                    <a:pt x="234556" y="474655"/>
                  </a:lnTo>
                  <a:lnTo>
                    <a:pt x="267187" y="442245"/>
                  </a:lnTo>
                  <a:lnTo>
                    <a:pt x="293899" y="404713"/>
                  </a:lnTo>
                  <a:lnTo>
                    <a:pt x="313928" y="362818"/>
                  </a:lnTo>
                  <a:lnTo>
                    <a:pt x="326508" y="317319"/>
                  </a:lnTo>
                  <a:lnTo>
                    <a:pt x="330875" y="268977"/>
                  </a:lnTo>
                  <a:lnTo>
                    <a:pt x="326514" y="220598"/>
                  </a:lnTo>
                  <a:lnTo>
                    <a:pt x="313940" y="175101"/>
                  </a:lnTo>
                  <a:lnTo>
                    <a:pt x="293918" y="133207"/>
                  </a:lnTo>
                  <a:lnTo>
                    <a:pt x="267212" y="95673"/>
                  </a:lnTo>
                  <a:lnTo>
                    <a:pt x="237834" y="66486"/>
                  </a:lnTo>
                  <a:lnTo>
                    <a:pt x="60339" y="66486"/>
                  </a:lnTo>
                  <a:lnTo>
                    <a:pt x="45449" y="63542"/>
                  </a:lnTo>
                  <a:lnTo>
                    <a:pt x="30423" y="61433"/>
                  </a:lnTo>
                  <a:lnTo>
                    <a:pt x="15288" y="60165"/>
                  </a:lnTo>
                  <a:lnTo>
                    <a:pt x="15447" y="60165"/>
                  </a:lnTo>
                  <a:lnTo>
                    <a:pt x="0" y="59741"/>
                  </a:lnTo>
                  <a:close/>
                </a:path>
                <a:path w="662305" h="538479">
                  <a:moveTo>
                    <a:pt x="601533" y="0"/>
                  </a:moveTo>
                  <a:lnTo>
                    <a:pt x="552884" y="4337"/>
                  </a:lnTo>
                  <a:lnTo>
                    <a:pt x="507095" y="16833"/>
                  </a:lnTo>
                  <a:lnTo>
                    <a:pt x="464931" y="36727"/>
                  </a:lnTo>
                  <a:lnTo>
                    <a:pt x="427155" y="63260"/>
                  </a:lnTo>
                  <a:lnTo>
                    <a:pt x="394533" y="95673"/>
                  </a:lnTo>
                  <a:lnTo>
                    <a:pt x="367830" y="133207"/>
                  </a:lnTo>
                  <a:lnTo>
                    <a:pt x="347809" y="175101"/>
                  </a:lnTo>
                  <a:lnTo>
                    <a:pt x="335236" y="220598"/>
                  </a:lnTo>
                  <a:lnTo>
                    <a:pt x="330875" y="268977"/>
                  </a:lnTo>
                  <a:lnTo>
                    <a:pt x="335244" y="317319"/>
                  </a:lnTo>
                  <a:lnTo>
                    <a:pt x="347824" y="362818"/>
                  </a:lnTo>
                  <a:lnTo>
                    <a:pt x="367852" y="404713"/>
                  </a:lnTo>
                  <a:lnTo>
                    <a:pt x="394564" y="442245"/>
                  </a:lnTo>
                  <a:lnTo>
                    <a:pt x="427196" y="474655"/>
                  </a:lnTo>
                  <a:lnTo>
                    <a:pt x="464983" y="501183"/>
                  </a:lnTo>
                  <a:lnTo>
                    <a:pt x="507163" y="521071"/>
                  </a:lnTo>
                  <a:lnTo>
                    <a:pt x="552984" y="533559"/>
                  </a:lnTo>
                  <a:lnTo>
                    <a:pt x="601591" y="537887"/>
                  </a:lnTo>
                  <a:lnTo>
                    <a:pt x="601591" y="480430"/>
                  </a:lnTo>
                  <a:lnTo>
                    <a:pt x="596283" y="433354"/>
                  </a:lnTo>
                  <a:lnTo>
                    <a:pt x="580785" y="389159"/>
                  </a:lnTo>
                  <a:lnTo>
                    <a:pt x="555867" y="349440"/>
                  </a:lnTo>
                  <a:lnTo>
                    <a:pt x="522302" y="315793"/>
                  </a:lnTo>
                  <a:lnTo>
                    <a:pt x="568972" y="291901"/>
                  </a:lnTo>
                  <a:lnTo>
                    <a:pt x="607571" y="258215"/>
                  </a:lnTo>
                  <a:lnTo>
                    <a:pt x="636777" y="216619"/>
                  </a:lnTo>
                  <a:lnTo>
                    <a:pt x="655270" y="168997"/>
                  </a:lnTo>
                  <a:lnTo>
                    <a:pt x="661727" y="117232"/>
                  </a:lnTo>
                  <a:lnTo>
                    <a:pt x="661727" y="66486"/>
                  </a:lnTo>
                  <a:lnTo>
                    <a:pt x="601358" y="66486"/>
                  </a:lnTo>
                  <a:lnTo>
                    <a:pt x="601478" y="59741"/>
                  </a:lnTo>
                  <a:lnTo>
                    <a:pt x="601533" y="0"/>
                  </a:lnTo>
                  <a:close/>
                </a:path>
                <a:path w="662305" h="538479">
                  <a:moveTo>
                    <a:pt x="60165" y="0"/>
                  </a:moveTo>
                  <a:lnTo>
                    <a:pt x="60213" y="63542"/>
                  </a:lnTo>
                  <a:lnTo>
                    <a:pt x="60339" y="66486"/>
                  </a:lnTo>
                  <a:lnTo>
                    <a:pt x="237834" y="66486"/>
                  </a:lnTo>
                  <a:lnTo>
                    <a:pt x="196809" y="36727"/>
                  </a:lnTo>
                  <a:lnTo>
                    <a:pt x="154639" y="16833"/>
                  </a:lnTo>
                  <a:lnTo>
                    <a:pt x="108842" y="4337"/>
                  </a:lnTo>
                  <a:lnTo>
                    <a:pt x="60165" y="0"/>
                  </a:lnTo>
                  <a:close/>
                </a:path>
                <a:path w="662305" h="538479">
                  <a:moveTo>
                    <a:pt x="661727" y="59741"/>
                  </a:moveTo>
                  <a:lnTo>
                    <a:pt x="646526" y="60165"/>
                  </a:lnTo>
                  <a:lnTo>
                    <a:pt x="631368" y="61433"/>
                  </a:lnTo>
                  <a:lnTo>
                    <a:pt x="616298" y="63542"/>
                  </a:lnTo>
                  <a:lnTo>
                    <a:pt x="601358" y="66486"/>
                  </a:lnTo>
                  <a:lnTo>
                    <a:pt x="661727" y="66486"/>
                  </a:lnTo>
                  <a:lnTo>
                    <a:pt x="661727" y="59741"/>
                  </a:lnTo>
                  <a:close/>
                </a:path>
              </a:pathLst>
            </a:custGeom>
            <a:solidFill>
              <a:srgbClr val="3AF77C"/>
            </a:solidFill>
          </p:spPr>
          <p:txBody>
            <a:bodyPr wrap="square" lIns="0" tIns="0" rIns="0" bIns="0" rtlCol="0"/>
            <a:lstStyle/>
            <a:p>
              <a:endParaRPr/>
            </a:p>
          </p:txBody>
        </p:sp>
        <p:pic>
          <p:nvPicPr>
            <p:cNvPr id="9" name="object 9"/>
            <p:cNvPicPr/>
            <p:nvPr/>
          </p:nvPicPr>
          <p:blipFill>
            <a:blip r:embed="rId2" cstate="print"/>
            <a:stretch>
              <a:fillRect/>
            </a:stretch>
          </p:blipFill>
          <p:spPr>
            <a:xfrm>
              <a:off x="1316480" y="5968543"/>
              <a:ext cx="159960" cy="89653"/>
            </a:xfrm>
            <a:prstGeom prst="rect">
              <a:avLst/>
            </a:prstGeom>
          </p:spPr>
        </p:pic>
        <p:pic>
          <p:nvPicPr>
            <p:cNvPr id="10" name="object 10"/>
            <p:cNvPicPr/>
            <p:nvPr/>
          </p:nvPicPr>
          <p:blipFill>
            <a:blip r:embed="rId3" cstate="print"/>
            <a:stretch>
              <a:fillRect/>
            </a:stretch>
          </p:blipFill>
          <p:spPr>
            <a:xfrm>
              <a:off x="216548" y="228839"/>
              <a:ext cx="195598" cy="157336"/>
            </a:xfrm>
            <a:prstGeom prst="rect">
              <a:avLst/>
            </a:prstGeom>
          </p:spPr>
        </p:pic>
        <p:pic>
          <p:nvPicPr>
            <p:cNvPr id="11" name="object 11"/>
            <p:cNvPicPr/>
            <p:nvPr/>
          </p:nvPicPr>
          <p:blipFill>
            <a:blip r:embed="rId4" cstate="print"/>
            <a:stretch>
              <a:fillRect/>
            </a:stretch>
          </p:blipFill>
          <p:spPr>
            <a:xfrm>
              <a:off x="482511" y="242256"/>
              <a:ext cx="781812" cy="130391"/>
            </a:xfrm>
            <a:prstGeom prst="rect">
              <a:avLst/>
            </a:prstGeom>
          </p:spPr>
        </p:pic>
      </p:grpSp>
      <p:sp>
        <p:nvSpPr>
          <p:cNvPr id="12" name="object 12"/>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sp>
        <p:nvSpPr>
          <p:cNvPr id="13" name="object 13"/>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B9FBD2"/>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309"/>
            <a:ext cx="4658995" cy="6837680"/>
          </a:xfrm>
          <a:custGeom>
            <a:avLst/>
            <a:gdLst/>
            <a:ahLst/>
            <a:cxnLst/>
            <a:rect l="l" t="t" r="r" b="b"/>
            <a:pathLst>
              <a:path w="4658995" h="6837680">
                <a:moveTo>
                  <a:pt x="474701" y="3418651"/>
                </a:moveTo>
                <a:lnTo>
                  <a:pt x="474366" y="3370318"/>
                </a:lnTo>
                <a:lnTo>
                  <a:pt x="473363" y="3322147"/>
                </a:lnTo>
                <a:lnTo>
                  <a:pt x="471698" y="3274141"/>
                </a:lnTo>
                <a:lnTo>
                  <a:pt x="469373" y="3226305"/>
                </a:lnTo>
                <a:lnTo>
                  <a:pt x="466395" y="3178643"/>
                </a:lnTo>
                <a:lnTo>
                  <a:pt x="462767" y="3131160"/>
                </a:lnTo>
                <a:lnTo>
                  <a:pt x="458493" y="3083860"/>
                </a:lnTo>
                <a:lnTo>
                  <a:pt x="453579" y="3036747"/>
                </a:lnTo>
                <a:lnTo>
                  <a:pt x="448028" y="2989826"/>
                </a:lnTo>
                <a:lnTo>
                  <a:pt x="441844" y="2943101"/>
                </a:lnTo>
                <a:lnTo>
                  <a:pt x="435033" y="2896577"/>
                </a:lnTo>
                <a:lnTo>
                  <a:pt x="427598" y="2850258"/>
                </a:lnTo>
                <a:lnTo>
                  <a:pt x="419545" y="2804149"/>
                </a:lnTo>
                <a:lnTo>
                  <a:pt x="410877" y="2758253"/>
                </a:lnTo>
                <a:lnTo>
                  <a:pt x="401598" y="2712575"/>
                </a:lnTo>
                <a:lnTo>
                  <a:pt x="391714" y="2667120"/>
                </a:lnTo>
                <a:lnTo>
                  <a:pt x="381229" y="2621892"/>
                </a:lnTo>
                <a:lnTo>
                  <a:pt x="370146" y="2576895"/>
                </a:lnTo>
                <a:lnTo>
                  <a:pt x="358471" y="2532135"/>
                </a:lnTo>
                <a:lnTo>
                  <a:pt x="346208" y="2487614"/>
                </a:lnTo>
                <a:lnTo>
                  <a:pt x="333361" y="2443338"/>
                </a:lnTo>
                <a:lnTo>
                  <a:pt x="319934" y="2399311"/>
                </a:lnTo>
                <a:lnTo>
                  <a:pt x="305933" y="2355537"/>
                </a:lnTo>
                <a:lnTo>
                  <a:pt x="291361" y="2312021"/>
                </a:lnTo>
                <a:lnTo>
                  <a:pt x="276223" y="2268767"/>
                </a:lnTo>
                <a:lnTo>
                  <a:pt x="260523" y="2225780"/>
                </a:lnTo>
                <a:lnTo>
                  <a:pt x="244265" y="2183063"/>
                </a:lnTo>
                <a:lnTo>
                  <a:pt x="227455" y="2140622"/>
                </a:lnTo>
                <a:lnTo>
                  <a:pt x="210096" y="2098461"/>
                </a:lnTo>
                <a:lnTo>
                  <a:pt x="192193" y="2056584"/>
                </a:lnTo>
                <a:lnTo>
                  <a:pt x="173750" y="2014995"/>
                </a:lnTo>
                <a:lnTo>
                  <a:pt x="154772" y="1973699"/>
                </a:lnTo>
                <a:lnTo>
                  <a:pt x="135263" y="1932701"/>
                </a:lnTo>
                <a:lnTo>
                  <a:pt x="115227" y="1892004"/>
                </a:lnTo>
                <a:lnTo>
                  <a:pt x="94669" y="1851614"/>
                </a:lnTo>
                <a:lnTo>
                  <a:pt x="73593" y="1811533"/>
                </a:lnTo>
                <a:lnTo>
                  <a:pt x="52004" y="1771768"/>
                </a:lnTo>
                <a:lnTo>
                  <a:pt x="29906" y="1732322"/>
                </a:lnTo>
                <a:lnTo>
                  <a:pt x="7303" y="1693200"/>
                </a:lnTo>
                <a:lnTo>
                  <a:pt x="0" y="1680936"/>
                </a:lnTo>
              </a:path>
              <a:path w="4658995" h="6837680">
                <a:moveTo>
                  <a:pt x="0" y="5156636"/>
                </a:moveTo>
                <a:lnTo>
                  <a:pt x="29906" y="5105250"/>
                </a:lnTo>
                <a:lnTo>
                  <a:pt x="52004" y="5065804"/>
                </a:lnTo>
                <a:lnTo>
                  <a:pt x="73593" y="5026039"/>
                </a:lnTo>
                <a:lnTo>
                  <a:pt x="94669" y="4985959"/>
                </a:lnTo>
                <a:lnTo>
                  <a:pt x="115227" y="4945568"/>
                </a:lnTo>
                <a:lnTo>
                  <a:pt x="135263" y="4904871"/>
                </a:lnTo>
                <a:lnTo>
                  <a:pt x="154772" y="4863873"/>
                </a:lnTo>
                <a:lnTo>
                  <a:pt x="173750" y="4822577"/>
                </a:lnTo>
                <a:lnTo>
                  <a:pt x="192193" y="4780989"/>
                </a:lnTo>
                <a:lnTo>
                  <a:pt x="210096" y="4739112"/>
                </a:lnTo>
                <a:lnTo>
                  <a:pt x="227455" y="4696950"/>
                </a:lnTo>
                <a:lnTo>
                  <a:pt x="244266" y="4654509"/>
                </a:lnTo>
                <a:lnTo>
                  <a:pt x="260523" y="4611793"/>
                </a:lnTo>
                <a:lnTo>
                  <a:pt x="276223" y="4568806"/>
                </a:lnTo>
                <a:lnTo>
                  <a:pt x="291361" y="4525552"/>
                </a:lnTo>
                <a:lnTo>
                  <a:pt x="305933" y="4482036"/>
                </a:lnTo>
                <a:lnTo>
                  <a:pt x="319935" y="4438262"/>
                </a:lnTo>
                <a:lnTo>
                  <a:pt x="333361" y="4394235"/>
                </a:lnTo>
                <a:lnTo>
                  <a:pt x="346208" y="4349959"/>
                </a:lnTo>
                <a:lnTo>
                  <a:pt x="358471" y="4305439"/>
                </a:lnTo>
                <a:lnTo>
                  <a:pt x="370146" y="4260678"/>
                </a:lnTo>
                <a:lnTo>
                  <a:pt x="381229" y="4215681"/>
                </a:lnTo>
                <a:lnTo>
                  <a:pt x="391714" y="4170453"/>
                </a:lnTo>
                <a:lnTo>
                  <a:pt x="401599" y="4124998"/>
                </a:lnTo>
                <a:lnTo>
                  <a:pt x="410877" y="4079321"/>
                </a:lnTo>
                <a:lnTo>
                  <a:pt x="419545" y="4033425"/>
                </a:lnTo>
                <a:lnTo>
                  <a:pt x="427599" y="3987315"/>
                </a:lnTo>
                <a:lnTo>
                  <a:pt x="435033" y="3940996"/>
                </a:lnTo>
                <a:lnTo>
                  <a:pt x="441844" y="3894472"/>
                </a:lnTo>
                <a:lnTo>
                  <a:pt x="448028" y="3847748"/>
                </a:lnTo>
                <a:lnTo>
                  <a:pt x="453579" y="3800827"/>
                </a:lnTo>
                <a:lnTo>
                  <a:pt x="458493" y="3753714"/>
                </a:lnTo>
                <a:lnTo>
                  <a:pt x="462767" y="3706414"/>
                </a:lnTo>
                <a:lnTo>
                  <a:pt x="466395" y="3658931"/>
                </a:lnTo>
                <a:lnTo>
                  <a:pt x="469373" y="3611269"/>
                </a:lnTo>
                <a:lnTo>
                  <a:pt x="471698" y="3563433"/>
                </a:lnTo>
                <a:lnTo>
                  <a:pt x="473363" y="3515427"/>
                </a:lnTo>
                <a:lnTo>
                  <a:pt x="474366" y="3467256"/>
                </a:lnTo>
                <a:lnTo>
                  <a:pt x="474701" y="3418923"/>
                </a:lnTo>
              </a:path>
              <a:path w="4658995" h="6837680">
                <a:moveTo>
                  <a:pt x="474701" y="3418923"/>
                </a:moveTo>
                <a:lnTo>
                  <a:pt x="475036" y="3467255"/>
                </a:lnTo>
                <a:lnTo>
                  <a:pt x="476039" y="3515427"/>
                </a:lnTo>
                <a:lnTo>
                  <a:pt x="477704" y="3563433"/>
                </a:lnTo>
                <a:lnTo>
                  <a:pt x="480028" y="3611269"/>
                </a:lnTo>
                <a:lnTo>
                  <a:pt x="483007" y="3658931"/>
                </a:lnTo>
                <a:lnTo>
                  <a:pt x="486635" y="3706414"/>
                </a:lnTo>
                <a:lnTo>
                  <a:pt x="490908" y="3753714"/>
                </a:lnTo>
                <a:lnTo>
                  <a:pt x="495823" y="3800827"/>
                </a:lnTo>
                <a:lnTo>
                  <a:pt x="501374" y="3847747"/>
                </a:lnTo>
                <a:lnTo>
                  <a:pt x="507558" y="3894472"/>
                </a:lnTo>
                <a:lnTo>
                  <a:pt x="514369" y="3940996"/>
                </a:lnTo>
                <a:lnTo>
                  <a:pt x="521803" y="3987315"/>
                </a:lnTo>
                <a:lnTo>
                  <a:pt x="529857" y="4033424"/>
                </a:lnTo>
                <a:lnTo>
                  <a:pt x="538525" y="4079320"/>
                </a:lnTo>
                <a:lnTo>
                  <a:pt x="547803" y="4124997"/>
                </a:lnTo>
                <a:lnTo>
                  <a:pt x="557687" y="4170452"/>
                </a:lnTo>
                <a:lnTo>
                  <a:pt x="568173" y="4215680"/>
                </a:lnTo>
                <a:lnTo>
                  <a:pt x="579255" y="4260677"/>
                </a:lnTo>
                <a:lnTo>
                  <a:pt x="590930" y="4305437"/>
                </a:lnTo>
                <a:lnTo>
                  <a:pt x="603193" y="4349958"/>
                </a:lnTo>
                <a:lnTo>
                  <a:pt x="616041" y="4394234"/>
                </a:lnTo>
                <a:lnTo>
                  <a:pt x="629467" y="4438261"/>
                </a:lnTo>
                <a:lnTo>
                  <a:pt x="643468" y="4482034"/>
                </a:lnTo>
                <a:lnTo>
                  <a:pt x="658040" y="4525550"/>
                </a:lnTo>
                <a:lnTo>
                  <a:pt x="673178" y="4568804"/>
                </a:lnTo>
                <a:lnTo>
                  <a:pt x="688878" y="4611791"/>
                </a:lnTo>
                <a:lnTo>
                  <a:pt x="705136" y="4654507"/>
                </a:lnTo>
                <a:lnTo>
                  <a:pt x="721946" y="4696948"/>
                </a:lnTo>
                <a:lnTo>
                  <a:pt x="739305" y="4739109"/>
                </a:lnTo>
                <a:lnTo>
                  <a:pt x="757208" y="4780986"/>
                </a:lnTo>
                <a:lnTo>
                  <a:pt x="775651" y="4822575"/>
                </a:lnTo>
                <a:lnTo>
                  <a:pt x="794629" y="4863870"/>
                </a:lnTo>
                <a:lnTo>
                  <a:pt x="814138" y="4904868"/>
                </a:lnTo>
                <a:lnTo>
                  <a:pt x="834174" y="4945565"/>
                </a:lnTo>
                <a:lnTo>
                  <a:pt x="854731" y="4985955"/>
                </a:lnTo>
                <a:lnTo>
                  <a:pt x="875807" y="5026035"/>
                </a:lnTo>
                <a:lnTo>
                  <a:pt x="897396" y="5065800"/>
                </a:lnTo>
                <a:lnTo>
                  <a:pt x="919494" y="5105246"/>
                </a:lnTo>
                <a:lnTo>
                  <a:pt x="942097" y="5144368"/>
                </a:lnTo>
                <a:lnTo>
                  <a:pt x="965199" y="5183162"/>
                </a:lnTo>
                <a:lnTo>
                  <a:pt x="988798" y="5221624"/>
                </a:lnTo>
                <a:lnTo>
                  <a:pt x="1012888" y="5259748"/>
                </a:lnTo>
                <a:lnTo>
                  <a:pt x="1037465" y="5297532"/>
                </a:lnTo>
                <a:lnTo>
                  <a:pt x="1062524" y="5334969"/>
                </a:lnTo>
                <a:lnTo>
                  <a:pt x="1088061" y="5372057"/>
                </a:lnTo>
                <a:lnTo>
                  <a:pt x="1114073" y="5408790"/>
                </a:lnTo>
                <a:lnTo>
                  <a:pt x="1140553" y="5445165"/>
                </a:lnTo>
                <a:lnTo>
                  <a:pt x="1167499" y="5481176"/>
                </a:lnTo>
                <a:lnTo>
                  <a:pt x="1194905" y="5516820"/>
                </a:lnTo>
                <a:lnTo>
                  <a:pt x="1222768" y="5552091"/>
                </a:lnTo>
                <a:lnTo>
                  <a:pt x="1251082" y="5586986"/>
                </a:lnTo>
                <a:lnTo>
                  <a:pt x="1279843" y="5621501"/>
                </a:lnTo>
                <a:lnTo>
                  <a:pt x="1309047" y="5655630"/>
                </a:lnTo>
                <a:lnTo>
                  <a:pt x="1338690" y="5689369"/>
                </a:lnTo>
                <a:lnTo>
                  <a:pt x="1368767" y="5722715"/>
                </a:lnTo>
                <a:lnTo>
                  <a:pt x="1399274" y="5755662"/>
                </a:lnTo>
                <a:lnTo>
                  <a:pt x="1430206" y="5788207"/>
                </a:lnTo>
                <a:lnTo>
                  <a:pt x="1461560" y="5820344"/>
                </a:lnTo>
                <a:lnTo>
                  <a:pt x="1493329" y="5852069"/>
                </a:lnTo>
                <a:lnTo>
                  <a:pt x="1525511" y="5883379"/>
                </a:lnTo>
                <a:lnTo>
                  <a:pt x="1558101" y="5914268"/>
                </a:lnTo>
                <a:lnTo>
                  <a:pt x="1591094" y="5944733"/>
                </a:lnTo>
                <a:lnTo>
                  <a:pt x="1624485" y="5974768"/>
                </a:lnTo>
                <a:lnTo>
                  <a:pt x="1658272" y="6004370"/>
                </a:lnTo>
                <a:lnTo>
                  <a:pt x="1692448" y="6033534"/>
                </a:lnTo>
                <a:lnTo>
                  <a:pt x="1727011" y="6062256"/>
                </a:lnTo>
                <a:lnTo>
                  <a:pt x="1761954" y="6090531"/>
                </a:lnTo>
                <a:lnTo>
                  <a:pt x="1797275" y="6118354"/>
                </a:lnTo>
                <a:lnTo>
                  <a:pt x="1832968" y="6145723"/>
                </a:lnTo>
                <a:lnTo>
                  <a:pt x="1869029" y="6172631"/>
                </a:lnTo>
                <a:lnTo>
                  <a:pt x="1905454" y="6199075"/>
                </a:lnTo>
                <a:lnTo>
                  <a:pt x="1942239" y="6225050"/>
                </a:lnTo>
                <a:lnTo>
                  <a:pt x="1979378" y="6250553"/>
                </a:lnTo>
                <a:lnTo>
                  <a:pt x="2016868" y="6275577"/>
                </a:lnTo>
                <a:lnTo>
                  <a:pt x="2054703" y="6300120"/>
                </a:lnTo>
                <a:lnTo>
                  <a:pt x="2092881" y="6324177"/>
                </a:lnTo>
                <a:lnTo>
                  <a:pt x="2131396" y="6347743"/>
                </a:lnTo>
                <a:lnTo>
                  <a:pt x="2170244" y="6370814"/>
                </a:lnTo>
                <a:lnTo>
                  <a:pt x="2209420" y="6393385"/>
                </a:lnTo>
                <a:lnTo>
                  <a:pt x="2248921" y="6415452"/>
                </a:lnTo>
                <a:lnTo>
                  <a:pt x="2288741" y="6437012"/>
                </a:lnTo>
                <a:lnTo>
                  <a:pt x="2328877" y="6458058"/>
                </a:lnTo>
                <a:lnTo>
                  <a:pt x="2369323" y="6478588"/>
                </a:lnTo>
                <a:lnTo>
                  <a:pt x="2410076" y="6498596"/>
                </a:lnTo>
                <a:lnTo>
                  <a:pt x="2451132" y="6518079"/>
                </a:lnTo>
                <a:lnTo>
                  <a:pt x="2492484" y="6537031"/>
                </a:lnTo>
                <a:lnTo>
                  <a:pt x="2534131" y="6555448"/>
                </a:lnTo>
                <a:lnTo>
                  <a:pt x="2576066" y="6573327"/>
                </a:lnTo>
                <a:lnTo>
                  <a:pt x="2618286" y="6590662"/>
                </a:lnTo>
                <a:lnTo>
                  <a:pt x="2660785" y="6607449"/>
                </a:lnTo>
                <a:lnTo>
                  <a:pt x="2703561" y="6623684"/>
                </a:lnTo>
                <a:lnTo>
                  <a:pt x="2746608" y="6639363"/>
                </a:lnTo>
                <a:lnTo>
                  <a:pt x="2789921" y="6654480"/>
                </a:lnTo>
                <a:lnTo>
                  <a:pt x="2833498" y="6669032"/>
                </a:lnTo>
                <a:lnTo>
                  <a:pt x="2877332" y="6683015"/>
                </a:lnTo>
                <a:lnTo>
                  <a:pt x="2921420" y="6696423"/>
                </a:lnTo>
                <a:lnTo>
                  <a:pt x="2965757" y="6709253"/>
                </a:lnTo>
                <a:lnTo>
                  <a:pt x="3010340" y="6721499"/>
                </a:lnTo>
                <a:lnTo>
                  <a:pt x="3055162" y="6733159"/>
                </a:lnTo>
                <a:lnTo>
                  <a:pt x="3100221" y="6744226"/>
                </a:lnTo>
                <a:lnTo>
                  <a:pt x="3145512" y="6754698"/>
                </a:lnTo>
                <a:lnTo>
                  <a:pt x="3191030" y="6764568"/>
                </a:lnTo>
                <a:lnTo>
                  <a:pt x="3236771" y="6773834"/>
                </a:lnTo>
                <a:lnTo>
                  <a:pt x="3282730" y="6782491"/>
                </a:lnTo>
                <a:lnTo>
                  <a:pt x="3328903" y="6790534"/>
                </a:lnTo>
                <a:lnTo>
                  <a:pt x="3375287" y="6797959"/>
                </a:lnTo>
                <a:lnTo>
                  <a:pt x="3421875" y="6804761"/>
                </a:lnTo>
                <a:lnTo>
                  <a:pt x="3468664" y="6810937"/>
                </a:lnTo>
                <a:lnTo>
                  <a:pt x="3515650" y="6816481"/>
                </a:lnTo>
                <a:lnTo>
                  <a:pt x="3562828" y="6821389"/>
                </a:lnTo>
                <a:lnTo>
                  <a:pt x="3610194" y="6825658"/>
                </a:lnTo>
                <a:lnTo>
                  <a:pt x="3657743" y="6829281"/>
                </a:lnTo>
                <a:lnTo>
                  <a:pt x="3705470" y="6832256"/>
                </a:lnTo>
                <a:lnTo>
                  <a:pt x="3753373" y="6834578"/>
                </a:lnTo>
                <a:lnTo>
                  <a:pt x="3801445" y="6836242"/>
                </a:lnTo>
                <a:lnTo>
                  <a:pt x="3849683" y="6837244"/>
                </a:lnTo>
                <a:lnTo>
                  <a:pt x="3898083" y="6837580"/>
                </a:lnTo>
                <a:lnTo>
                  <a:pt x="3898083" y="6107108"/>
                </a:lnTo>
                <a:lnTo>
                  <a:pt x="3897664" y="6057369"/>
                </a:lnTo>
                <a:lnTo>
                  <a:pt x="3896327" y="6007750"/>
                </a:lnTo>
                <a:lnTo>
                  <a:pt x="3894078" y="5958262"/>
                </a:lnTo>
                <a:lnTo>
                  <a:pt x="3890921" y="5908916"/>
                </a:lnTo>
                <a:lnTo>
                  <a:pt x="3886862" y="5859723"/>
                </a:lnTo>
                <a:lnTo>
                  <a:pt x="3881907" y="5810694"/>
                </a:lnTo>
                <a:lnTo>
                  <a:pt x="3876061" y="5761840"/>
                </a:lnTo>
                <a:lnTo>
                  <a:pt x="3869328" y="5713173"/>
                </a:lnTo>
                <a:lnTo>
                  <a:pt x="3861714" y="5664702"/>
                </a:lnTo>
                <a:lnTo>
                  <a:pt x="3853225" y="5616440"/>
                </a:lnTo>
                <a:lnTo>
                  <a:pt x="3843866" y="5568398"/>
                </a:lnTo>
                <a:lnTo>
                  <a:pt x="3833641" y="5520585"/>
                </a:lnTo>
                <a:lnTo>
                  <a:pt x="3822557" y="5473014"/>
                </a:lnTo>
                <a:lnTo>
                  <a:pt x="3810618" y="5425695"/>
                </a:lnTo>
                <a:lnTo>
                  <a:pt x="3797830" y="5378640"/>
                </a:lnTo>
                <a:lnTo>
                  <a:pt x="3784199" y="5331859"/>
                </a:lnTo>
                <a:lnTo>
                  <a:pt x="3769728" y="5285364"/>
                </a:lnTo>
                <a:lnTo>
                  <a:pt x="3754424" y="5239165"/>
                </a:lnTo>
                <a:lnTo>
                  <a:pt x="3738293" y="5193274"/>
                </a:lnTo>
                <a:lnTo>
                  <a:pt x="3721338" y="5147702"/>
                </a:lnTo>
                <a:lnTo>
                  <a:pt x="3703566" y="5102459"/>
                </a:lnTo>
                <a:lnTo>
                  <a:pt x="3684982" y="5057556"/>
                </a:lnTo>
                <a:lnTo>
                  <a:pt x="3665591" y="5013005"/>
                </a:lnTo>
                <a:lnTo>
                  <a:pt x="3645398" y="4968818"/>
                </a:lnTo>
                <a:lnTo>
                  <a:pt x="3624408" y="4925003"/>
                </a:lnTo>
                <a:lnTo>
                  <a:pt x="3602628" y="4881574"/>
                </a:lnTo>
                <a:lnTo>
                  <a:pt x="3580062" y="4838540"/>
                </a:lnTo>
                <a:lnTo>
                  <a:pt x="3556715" y="4795913"/>
                </a:lnTo>
                <a:lnTo>
                  <a:pt x="3532593" y="4753704"/>
                </a:lnTo>
                <a:lnTo>
                  <a:pt x="3507701" y="4711924"/>
                </a:lnTo>
                <a:lnTo>
                  <a:pt x="3482044" y="4670584"/>
                </a:lnTo>
                <a:lnTo>
                  <a:pt x="3455628" y="4629695"/>
                </a:lnTo>
                <a:lnTo>
                  <a:pt x="3428458" y="4589268"/>
                </a:lnTo>
                <a:lnTo>
                  <a:pt x="3400539" y="4549314"/>
                </a:lnTo>
                <a:lnTo>
                  <a:pt x="3371876" y="4509844"/>
                </a:lnTo>
                <a:lnTo>
                  <a:pt x="3342475" y="4470869"/>
                </a:lnTo>
                <a:lnTo>
                  <a:pt x="3312341" y="4432400"/>
                </a:lnTo>
                <a:lnTo>
                  <a:pt x="3281479" y="4394449"/>
                </a:lnTo>
                <a:lnTo>
                  <a:pt x="3249894" y="4357025"/>
                </a:lnTo>
                <a:lnTo>
                  <a:pt x="3217593" y="4320141"/>
                </a:lnTo>
                <a:lnTo>
                  <a:pt x="3184579" y="4283807"/>
                </a:lnTo>
                <a:lnTo>
                  <a:pt x="3150859" y="4248035"/>
                </a:lnTo>
                <a:lnTo>
                  <a:pt x="3116438" y="4212834"/>
                </a:lnTo>
                <a:lnTo>
                  <a:pt x="3081320" y="4178217"/>
                </a:lnTo>
                <a:lnTo>
                  <a:pt x="3045512" y="4144195"/>
                </a:lnTo>
                <a:lnTo>
                  <a:pt x="3009018" y="4110778"/>
                </a:lnTo>
                <a:lnTo>
                  <a:pt x="2971844" y="4077977"/>
                </a:lnTo>
                <a:lnTo>
                  <a:pt x="2933995" y="4045804"/>
                </a:lnTo>
                <a:lnTo>
                  <a:pt x="2895476" y="4014269"/>
                </a:lnTo>
                <a:lnTo>
                  <a:pt x="2941312" y="3996962"/>
                </a:lnTo>
                <a:lnTo>
                  <a:pt x="2986694" y="3978884"/>
                </a:lnTo>
                <a:lnTo>
                  <a:pt x="3031615" y="3960045"/>
                </a:lnTo>
                <a:lnTo>
                  <a:pt x="3076070" y="3940454"/>
                </a:lnTo>
                <a:lnTo>
                  <a:pt x="3120051" y="3920120"/>
                </a:lnTo>
                <a:lnTo>
                  <a:pt x="3163552" y="3899052"/>
                </a:lnTo>
                <a:lnTo>
                  <a:pt x="3206567" y="3877259"/>
                </a:lnTo>
                <a:lnTo>
                  <a:pt x="3249090" y="3854751"/>
                </a:lnTo>
                <a:lnTo>
                  <a:pt x="3291114" y="3831536"/>
                </a:lnTo>
                <a:lnTo>
                  <a:pt x="3332633" y="3807623"/>
                </a:lnTo>
                <a:lnTo>
                  <a:pt x="3373641" y="3783023"/>
                </a:lnTo>
                <a:lnTo>
                  <a:pt x="3414130" y="3757743"/>
                </a:lnTo>
                <a:lnTo>
                  <a:pt x="3454095" y="3731793"/>
                </a:lnTo>
                <a:lnTo>
                  <a:pt x="3493530" y="3705182"/>
                </a:lnTo>
                <a:lnTo>
                  <a:pt x="3532428" y="3677919"/>
                </a:lnTo>
                <a:lnTo>
                  <a:pt x="3570782" y="3650013"/>
                </a:lnTo>
                <a:lnTo>
                  <a:pt x="3608586" y="3621474"/>
                </a:lnTo>
                <a:lnTo>
                  <a:pt x="3645835" y="3592310"/>
                </a:lnTo>
                <a:lnTo>
                  <a:pt x="3682521" y="3562531"/>
                </a:lnTo>
                <a:lnTo>
                  <a:pt x="3718638" y="3532145"/>
                </a:lnTo>
                <a:lnTo>
                  <a:pt x="3754180" y="3501162"/>
                </a:lnTo>
                <a:lnTo>
                  <a:pt x="3789140" y="3469591"/>
                </a:lnTo>
                <a:lnTo>
                  <a:pt x="3823513" y="3437441"/>
                </a:lnTo>
                <a:lnTo>
                  <a:pt x="3857291" y="3404721"/>
                </a:lnTo>
                <a:lnTo>
                  <a:pt x="3890468" y="3371441"/>
                </a:lnTo>
                <a:lnTo>
                  <a:pt x="3923039" y="3337608"/>
                </a:lnTo>
                <a:lnTo>
                  <a:pt x="3954995" y="3303234"/>
                </a:lnTo>
                <a:lnTo>
                  <a:pt x="3986333" y="3268325"/>
                </a:lnTo>
                <a:lnTo>
                  <a:pt x="4017044" y="3232892"/>
                </a:lnTo>
                <a:lnTo>
                  <a:pt x="4047122" y="3196945"/>
                </a:lnTo>
                <a:lnTo>
                  <a:pt x="4076562" y="3160491"/>
                </a:lnTo>
                <a:lnTo>
                  <a:pt x="4105356" y="3123539"/>
                </a:lnTo>
                <a:lnTo>
                  <a:pt x="4133499" y="3086100"/>
                </a:lnTo>
                <a:lnTo>
                  <a:pt x="4160983" y="3048183"/>
                </a:lnTo>
                <a:lnTo>
                  <a:pt x="4187804" y="3009795"/>
                </a:lnTo>
                <a:lnTo>
                  <a:pt x="4213953" y="2970947"/>
                </a:lnTo>
                <a:lnTo>
                  <a:pt x="4239426" y="2931648"/>
                </a:lnTo>
                <a:lnTo>
                  <a:pt x="4264215" y="2891906"/>
                </a:lnTo>
                <a:lnTo>
                  <a:pt x="4288314" y="2851731"/>
                </a:lnTo>
                <a:lnTo>
                  <a:pt x="4311717" y="2811131"/>
                </a:lnTo>
                <a:lnTo>
                  <a:pt x="4334417" y="2770117"/>
                </a:lnTo>
                <a:lnTo>
                  <a:pt x="4356409" y="2728697"/>
                </a:lnTo>
                <a:lnTo>
                  <a:pt x="4377685" y="2686880"/>
                </a:lnTo>
                <a:lnTo>
                  <a:pt x="4398239" y="2644675"/>
                </a:lnTo>
                <a:lnTo>
                  <a:pt x="4418065" y="2602092"/>
                </a:lnTo>
                <a:lnTo>
                  <a:pt x="4437157" y="2559139"/>
                </a:lnTo>
                <a:lnTo>
                  <a:pt x="4455509" y="2515826"/>
                </a:lnTo>
                <a:lnTo>
                  <a:pt x="4473113" y="2472162"/>
                </a:lnTo>
                <a:lnTo>
                  <a:pt x="4489963" y="2428155"/>
                </a:lnTo>
                <a:lnTo>
                  <a:pt x="4506054" y="2383816"/>
                </a:lnTo>
                <a:lnTo>
                  <a:pt x="4521378" y="2339152"/>
                </a:lnTo>
                <a:lnTo>
                  <a:pt x="4535930" y="2294174"/>
                </a:lnTo>
                <a:lnTo>
                  <a:pt x="4549702" y="2248890"/>
                </a:lnTo>
                <a:lnTo>
                  <a:pt x="4562690" y="2203309"/>
                </a:lnTo>
                <a:lnTo>
                  <a:pt x="4574885" y="2157441"/>
                </a:lnTo>
                <a:lnTo>
                  <a:pt x="4586283" y="2111294"/>
                </a:lnTo>
                <a:lnTo>
                  <a:pt x="4596876" y="2064879"/>
                </a:lnTo>
                <a:lnTo>
                  <a:pt x="4606658" y="2018203"/>
                </a:lnTo>
                <a:lnTo>
                  <a:pt x="4615623" y="1971276"/>
                </a:lnTo>
                <a:lnTo>
                  <a:pt x="4623764" y="1924107"/>
                </a:lnTo>
                <a:lnTo>
                  <a:pt x="4631076" y="1876705"/>
                </a:lnTo>
                <a:lnTo>
                  <a:pt x="4637551" y="1829079"/>
                </a:lnTo>
                <a:lnTo>
                  <a:pt x="4643183" y="1781239"/>
                </a:lnTo>
                <a:lnTo>
                  <a:pt x="4647967" y="1733194"/>
                </a:lnTo>
                <a:lnTo>
                  <a:pt x="4651894" y="1684952"/>
                </a:lnTo>
                <a:lnTo>
                  <a:pt x="4654961" y="1636522"/>
                </a:lnTo>
                <a:lnTo>
                  <a:pt x="4657159" y="1587915"/>
                </a:lnTo>
                <a:lnTo>
                  <a:pt x="4658482" y="1539138"/>
                </a:lnTo>
                <a:lnTo>
                  <a:pt x="4658925" y="1490202"/>
                </a:lnTo>
                <a:lnTo>
                  <a:pt x="4658925" y="759790"/>
                </a:lnTo>
                <a:lnTo>
                  <a:pt x="4607560" y="760148"/>
                </a:lnTo>
                <a:lnTo>
                  <a:pt x="4556226" y="761272"/>
                </a:lnTo>
                <a:lnTo>
                  <a:pt x="4504931" y="763164"/>
                </a:lnTo>
                <a:lnTo>
                  <a:pt x="4453683" y="765820"/>
                </a:lnTo>
                <a:lnTo>
                  <a:pt x="4402491" y="769241"/>
                </a:lnTo>
                <a:lnTo>
                  <a:pt x="4351362" y="773425"/>
                </a:lnTo>
                <a:lnTo>
                  <a:pt x="4300307" y="778370"/>
                </a:lnTo>
                <a:lnTo>
                  <a:pt x="4249332" y="784076"/>
                </a:lnTo>
                <a:lnTo>
                  <a:pt x="4198448" y="790541"/>
                </a:lnTo>
                <a:lnTo>
                  <a:pt x="4147661" y="797764"/>
                </a:lnTo>
                <a:lnTo>
                  <a:pt x="4096981" y="805744"/>
                </a:lnTo>
                <a:lnTo>
                  <a:pt x="4046415" y="814480"/>
                </a:lnTo>
                <a:lnTo>
                  <a:pt x="3995974" y="823970"/>
                </a:lnTo>
                <a:lnTo>
                  <a:pt x="3945664" y="834214"/>
                </a:lnTo>
                <a:lnTo>
                  <a:pt x="3895494" y="845209"/>
                </a:lnTo>
                <a:lnTo>
                  <a:pt x="3896588" y="816639"/>
                </a:lnTo>
                <a:lnTo>
                  <a:pt x="3897401" y="788031"/>
                </a:lnTo>
                <a:lnTo>
                  <a:pt x="3897908" y="759346"/>
                </a:lnTo>
                <a:lnTo>
                  <a:pt x="3898082" y="730547"/>
                </a:lnTo>
                <a:lnTo>
                  <a:pt x="3898082" y="0"/>
                </a:lnTo>
                <a:lnTo>
                  <a:pt x="3849683" y="334"/>
                </a:lnTo>
                <a:lnTo>
                  <a:pt x="3801445" y="1335"/>
                </a:lnTo>
                <a:lnTo>
                  <a:pt x="3753373" y="2999"/>
                </a:lnTo>
                <a:lnTo>
                  <a:pt x="3705471" y="5320"/>
                </a:lnTo>
                <a:lnTo>
                  <a:pt x="3657743" y="8294"/>
                </a:lnTo>
                <a:lnTo>
                  <a:pt x="3610194" y="11917"/>
                </a:lnTo>
                <a:lnTo>
                  <a:pt x="3562829" y="16185"/>
                </a:lnTo>
                <a:lnTo>
                  <a:pt x="3515652" y="21092"/>
                </a:lnTo>
                <a:lnTo>
                  <a:pt x="3468666" y="26636"/>
                </a:lnTo>
                <a:lnTo>
                  <a:pt x="3421877" y="32811"/>
                </a:lnTo>
                <a:lnTo>
                  <a:pt x="3375289" y="39613"/>
                </a:lnTo>
                <a:lnTo>
                  <a:pt x="3328907" y="47037"/>
                </a:lnTo>
                <a:lnTo>
                  <a:pt x="3282734" y="55079"/>
                </a:lnTo>
                <a:lnTo>
                  <a:pt x="3236775" y="63735"/>
                </a:lnTo>
                <a:lnTo>
                  <a:pt x="3191035" y="73001"/>
                </a:lnTo>
                <a:lnTo>
                  <a:pt x="3145518" y="82872"/>
                </a:lnTo>
                <a:lnTo>
                  <a:pt x="3100228" y="93343"/>
                </a:lnTo>
                <a:lnTo>
                  <a:pt x="3055170" y="104410"/>
                </a:lnTo>
                <a:lnTo>
                  <a:pt x="3010348" y="116069"/>
                </a:lnTo>
                <a:lnTo>
                  <a:pt x="2965767" y="128315"/>
                </a:lnTo>
                <a:lnTo>
                  <a:pt x="2921430" y="141145"/>
                </a:lnTo>
                <a:lnTo>
                  <a:pt x="2877343" y="154553"/>
                </a:lnTo>
                <a:lnTo>
                  <a:pt x="2833510" y="168535"/>
                </a:lnTo>
                <a:lnTo>
                  <a:pt x="2789935" y="183087"/>
                </a:lnTo>
                <a:lnTo>
                  <a:pt x="2746622" y="198204"/>
                </a:lnTo>
                <a:lnTo>
                  <a:pt x="2703576" y="213882"/>
                </a:lnTo>
                <a:lnTo>
                  <a:pt x="2660802" y="230117"/>
                </a:lnTo>
                <a:lnTo>
                  <a:pt x="2618303" y="246905"/>
                </a:lnTo>
                <a:lnTo>
                  <a:pt x="2576084" y="264240"/>
                </a:lnTo>
                <a:lnTo>
                  <a:pt x="2534150" y="282118"/>
                </a:lnTo>
                <a:lnTo>
                  <a:pt x="2492505" y="300536"/>
                </a:lnTo>
                <a:lnTo>
                  <a:pt x="2451153" y="319488"/>
                </a:lnTo>
                <a:lnTo>
                  <a:pt x="2410099" y="338970"/>
                </a:lnTo>
                <a:lnTo>
                  <a:pt x="2369348" y="358979"/>
                </a:lnTo>
                <a:lnTo>
                  <a:pt x="2328902" y="379509"/>
                </a:lnTo>
                <a:lnTo>
                  <a:pt x="2288768" y="400555"/>
                </a:lnTo>
                <a:lnTo>
                  <a:pt x="2248949" y="422115"/>
                </a:lnTo>
                <a:lnTo>
                  <a:pt x="2209449" y="444183"/>
                </a:lnTo>
                <a:lnTo>
                  <a:pt x="2170274" y="466754"/>
                </a:lnTo>
                <a:lnTo>
                  <a:pt x="2131427" y="489826"/>
                </a:lnTo>
                <a:lnTo>
                  <a:pt x="2092913" y="513392"/>
                </a:lnTo>
                <a:lnTo>
                  <a:pt x="2054737" y="537449"/>
                </a:lnTo>
                <a:lnTo>
                  <a:pt x="2016902" y="561992"/>
                </a:lnTo>
                <a:lnTo>
                  <a:pt x="1979414" y="587017"/>
                </a:lnTo>
                <a:lnTo>
                  <a:pt x="1942275" y="612520"/>
                </a:lnTo>
                <a:lnTo>
                  <a:pt x="1905492" y="638496"/>
                </a:lnTo>
                <a:lnTo>
                  <a:pt x="1869068" y="664941"/>
                </a:lnTo>
                <a:lnTo>
                  <a:pt x="1833008" y="691850"/>
                </a:lnTo>
                <a:lnTo>
                  <a:pt x="1797316" y="719219"/>
                </a:lnTo>
                <a:lnTo>
                  <a:pt x="1761997" y="747043"/>
                </a:lnTo>
                <a:lnTo>
                  <a:pt x="1727054" y="775319"/>
                </a:lnTo>
                <a:lnTo>
                  <a:pt x="1692493" y="804041"/>
                </a:lnTo>
                <a:lnTo>
                  <a:pt x="1658317" y="833206"/>
                </a:lnTo>
                <a:lnTo>
                  <a:pt x="1624532" y="862808"/>
                </a:lnTo>
                <a:lnTo>
                  <a:pt x="1591141" y="892845"/>
                </a:lnTo>
                <a:lnTo>
                  <a:pt x="1558149" y="923310"/>
                </a:lnTo>
                <a:lnTo>
                  <a:pt x="1525561" y="954200"/>
                </a:lnTo>
                <a:lnTo>
                  <a:pt x="1493380" y="985511"/>
                </a:lnTo>
                <a:lnTo>
                  <a:pt x="1461611" y="1017238"/>
                </a:lnTo>
                <a:lnTo>
                  <a:pt x="1430259" y="1049376"/>
                </a:lnTo>
                <a:lnTo>
                  <a:pt x="1399327" y="1081921"/>
                </a:lnTo>
                <a:lnTo>
                  <a:pt x="1368821" y="1114870"/>
                </a:lnTo>
                <a:lnTo>
                  <a:pt x="1338745" y="1148216"/>
                </a:lnTo>
                <a:lnTo>
                  <a:pt x="1309103" y="1181957"/>
                </a:lnTo>
                <a:lnTo>
                  <a:pt x="1279899" y="1216088"/>
                </a:lnTo>
                <a:lnTo>
                  <a:pt x="1251138" y="1250603"/>
                </a:lnTo>
                <a:lnTo>
                  <a:pt x="1222825" y="1285500"/>
                </a:lnTo>
                <a:lnTo>
                  <a:pt x="1194963" y="1320773"/>
                </a:lnTo>
                <a:lnTo>
                  <a:pt x="1167557" y="1356418"/>
                </a:lnTo>
                <a:lnTo>
                  <a:pt x="1140612" y="1392430"/>
                </a:lnTo>
                <a:lnTo>
                  <a:pt x="1114132" y="1428806"/>
                </a:lnTo>
                <a:lnTo>
                  <a:pt x="1088121" y="1465541"/>
                </a:lnTo>
                <a:lnTo>
                  <a:pt x="1062584" y="1502630"/>
                </a:lnTo>
                <a:lnTo>
                  <a:pt x="1037524" y="1540070"/>
                </a:lnTo>
                <a:lnTo>
                  <a:pt x="1012948" y="1577855"/>
                </a:lnTo>
                <a:lnTo>
                  <a:pt x="988858" y="1615981"/>
                </a:lnTo>
                <a:lnTo>
                  <a:pt x="965260" y="1654444"/>
                </a:lnTo>
                <a:lnTo>
                  <a:pt x="942157" y="1693240"/>
                </a:lnTo>
                <a:lnTo>
                  <a:pt x="919554" y="1732364"/>
                </a:lnTo>
                <a:lnTo>
                  <a:pt x="897456" y="1771811"/>
                </a:lnTo>
                <a:lnTo>
                  <a:pt x="875867" y="1811578"/>
                </a:lnTo>
                <a:lnTo>
                  <a:pt x="854791" y="1851660"/>
                </a:lnTo>
                <a:lnTo>
                  <a:pt x="834233" y="1892052"/>
                </a:lnTo>
                <a:lnTo>
                  <a:pt x="814197" y="1932751"/>
                </a:lnTo>
                <a:lnTo>
                  <a:pt x="794688" y="1973751"/>
                </a:lnTo>
                <a:lnTo>
                  <a:pt x="775709" y="2015049"/>
                </a:lnTo>
                <a:lnTo>
                  <a:pt x="757266" y="2056639"/>
                </a:lnTo>
                <a:lnTo>
                  <a:pt x="739362" y="2098519"/>
                </a:lnTo>
                <a:lnTo>
                  <a:pt x="722002" y="2140682"/>
                </a:lnTo>
                <a:lnTo>
                  <a:pt x="705191" y="2183125"/>
                </a:lnTo>
                <a:lnTo>
                  <a:pt x="688933" y="2225843"/>
                </a:lnTo>
                <a:lnTo>
                  <a:pt x="673232" y="2268833"/>
                </a:lnTo>
                <a:lnTo>
                  <a:pt x="658093" y="2312089"/>
                </a:lnTo>
                <a:lnTo>
                  <a:pt x="643520" y="2355607"/>
                </a:lnTo>
                <a:lnTo>
                  <a:pt x="629517" y="2399383"/>
                </a:lnTo>
                <a:lnTo>
                  <a:pt x="616090" y="2443413"/>
                </a:lnTo>
                <a:lnTo>
                  <a:pt x="603241" y="2487691"/>
                </a:lnTo>
                <a:lnTo>
                  <a:pt x="590977" y="2532214"/>
                </a:lnTo>
                <a:lnTo>
                  <a:pt x="579300" y="2576978"/>
                </a:lnTo>
                <a:lnTo>
                  <a:pt x="568216" y="2621977"/>
                </a:lnTo>
                <a:lnTo>
                  <a:pt x="557729" y="2667207"/>
                </a:lnTo>
                <a:lnTo>
                  <a:pt x="547843" y="2712665"/>
                </a:lnTo>
                <a:lnTo>
                  <a:pt x="538563" y="2758345"/>
                </a:lnTo>
                <a:lnTo>
                  <a:pt x="529893" y="2804244"/>
                </a:lnTo>
                <a:lnTo>
                  <a:pt x="521837" y="2850356"/>
                </a:lnTo>
                <a:lnTo>
                  <a:pt x="514400" y="2896678"/>
                </a:lnTo>
                <a:lnTo>
                  <a:pt x="507587" y="2943205"/>
                </a:lnTo>
                <a:lnTo>
                  <a:pt x="501401" y="2989933"/>
                </a:lnTo>
                <a:lnTo>
                  <a:pt x="495847" y="3036857"/>
                </a:lnTo>
                <a:lnTo>
                  <a:pt x="490930" y="3083972"/>
                </a:lnTo>
                <a:lnTo>
                  <a:pt x="486654" y="3131276"/>
                </a:lnTo>
                <a:lnTo>
                  <a:pt x="483023" y="3178762"/>
                </a:lnTo>
                <a:lnTo>
                  <a:pt x="480041" y="3226427"/>
                </a:lnTo>
                <a:lnTo>
                  <a:pt x="477714" y="3274267"/>
                </a:lnTo>
                <a:lnTo>
                  <a:pt x="476045" y="3322276"/>
                </a:lnTo>
                <a:lnTo>
                  <a:pt x="475040" y="3370451"/>
                </a:lnTo>
                <a:lnTo>
                  <a:pt x="474701" y="3418787"/>
                </a:lnTo>
              </a:path>
            </a:pathLst>
          </a:custGeom>
          <a:ln w="25341">
            <a:solidFill>
              <a:srgbClr val="EDEBE7"/>
            </a:solidFill>
          </a:ln>
        </p:spPr>
        <p:txBody>
          <a:bodyPr wrap="square" lIns="0" tIns="0" rIns="0" bIns="0" rtlCol="0"/>
          <a:lstStyle/>
          <a:p>
            <a:endParaRPr/>
          </a:p>
        </p:txBody>
      </p:sp>
      <p:sp>
        <p:nvSpPr>
          <p:cNvPr id="3" name="object 3"/>
          <p:cNvSpPr txBox="1">
            <a:spLocks noGrp="1"/>
          </p:cNvSpPr>
          <p:nvPr>
            <p:ph type="title"/>
          </p:nvPr>
        </p:nvSpPr>
        <p:spPr>
          <a:xfrm>
            <a:off x="1027887" y="1009650"/>
            <a:ext cx="2440305" cy="1415415"/>
          </a:xfrm>
          <a:prstGeom prst="rect">
            <a:avLst/>
          </a:prstGeom>
        </p:spPr>
        <p:txBody>
          <a:bodyPr vert="horz" wrap="square" lIns="0" tIns="95885" rIns="0" bIns="0" rtlCol="0">
            <a:spAutoFit/>
          </a:bodyPr>
          <a:lstStyle/>
          <a:p>
            <a:pPr marL="12700" marR="5080">
              <a:lnSpc>
                <a:spcPts val="5180"/>
              </a:lnSpc>
              <a:spcBef>
                <a:spcPts val="755"/>
              </a:spcBef>
            </a:pPr>
            <a:r>
              <a:rPr sz="4800" spc="165" dirty="0"/>
              <a:t>What</a:t>
            </a:r>
            <a:r>
              <a:rPr sz="4800" spc="-145" dirty="0"/>
              <a:t> </a:t>
            </a:r>
            <a:r>
              <a:rPr sz="4800" spc="175" dirty="0"/>
              <a:t>is </a:t>
            </a:r>
            <a:r>
              <a:rPr sz="4800" spc="150" dirty="0"/>
              <a:t>required</a:t>
            </a:r>
            <a:endParaRPr sz="4800"/>
          </a:p>
        </p:txBody>
      </p:sp>
      <p:sp>
        <p:nvSpPr>
          <p:cNvPr id="5" name="object 5"/>
          <p:cNvSpPr txBox="1">
            <a:spLocks noGrp="1"/>
          </p:cNvSpPr>
          <p:nvPr>
            <p:ph type="body" idx="1"/>
          </p:nvPr>
        </p:nvSpPr>
        <p:spPr>
          <a:xfrm>
            <a:off x="5370100" y="1960892"/>
            <a:ext cx="5600065" cy="3318216"/>
          </a:xfrm>
          <a:prstGeom prst="rect">
            <a:avLst/>
          </a:prstGeom>
        </p:spPr>
        <p:txBody>
          <a:bodyPr vert="horz" wrap="square" lIns="0" tIns="47625" rIns="0" bIns="0" rtlCol="0" anchor="t">
            <a:spAutoFit/>
          </a:bodyPr>
          <a:lstStyle/>
          <a:p>
            <a:pPr marL="241300" marR="144780">
              <a:lnSpc>
                <a:spcPts val="2160"/>
              </a:lnSpc>
              <a:spcBef>
                <a:spcPts val="375"/>
              </a:spcBef>
              <a:buFont typeface="Arial MT"/>
              <a:buChar char="•"/>
              <a:tabLst>
                <a:tab pos="241300" algn="l"/>
              </a:tabLst>
            </a:pPr>
            <a:r>
              <a:rPr lang="en-US" sz="2000" spc="80" dirty="0">
                <a:latin typeface="Tahoma"/>
                <a:ea typeface="Tahoma"/>
                <a:cs typeface="Tahoma"/>
              </a:rPr>
              <a:t>To Participate, clear ownership of the emission reduction is required</a:t>
            </a:r>
          </a:p>
          <a:p>
            <a:pPr marL="241300" marR="144780">
              <a:lnSpc>
                <a:spcPts val="2160"/>
              </a:lnSpc>
              <a:spcBef>
                <a:spcPts val="375"/>
              </a:spcBef>
              <a:buFont typeface="Arial MT"/>
              <a:buChar char="•"/>
              <a:tabLst>
                <a:tab pos="241300" algn="l"/>
              </a:tabLst>
            </a:pPr>
            <a:endParaRPr lang="en-US" sz="2000" spc="80" dirty="0">
              <a:latin typeface="Tahoma"/>
              <a:ea typeface="Tahoma"/>
              <a:cs typeface="Tahoma"/>
            </a:endParaRPr>
          </a:p>
          <a:p>
            <a:pPr marL="241300" marR="144780">
              <a:lnSpc>
                <a:spcPts val="2160"/>
              </a:lnSpc>
              <a:spcBef>
                <a:spcPts val="375"/>
              </a:spcBef>
              <a:buFont typeface="Arial MT"/>
              <a:buChar char="•"/>
              <a:tabLst>
                <a:tab pos="241300" algn="l"/>
              </a:tabLst>
            </a:pPr>
            <a:endParaRPr lang="en-US" sz="2000" spc="80" dirty="0">
              <a:latin typeface="Tahoma"/>
              <a:ea typeface="Tahoma"/>
              <a:cs typeface="Tahoma"/>
            </a:endParaRPr>
          </a:p>
          <a:p>
            <a:pPr marL="241300" marR="144780" indent="-228600">
              <a:lnSpc>
                <a:spcPts val="2160"/>
              </a:lnSpc>
              <a:spcBef>
                <a:spcPts val="375"/>
              </a:spcBef>
              <a:buFont typeface="Arial MT"/>
              <a:buChar char="•"/>
              <a:tabLst>
                <a:tab pos="241300" algn="l"/>
              </a:tabLst>
            </a:pPr>
            <a:r>
              <a:rPr sz="2000" spc="80" dirty="0">
                <a:latin typeface="Tahoma"/>
                <a:ea typeface="Tahoma"/>
                <a:cs typeface="Tahoma"/>
              </a:rPr>
              <a:t>For</a:t>
            </a:r>
            <a:r>
              <a:rPr sz="2000" spc="-55" dirty="0">
                <a:latin typeface="Tahoma"/>
                <a:ea typeface="Tahoma"/>
                <a:cs typeface="Tahoma"/>
              </a:rPr>
              <a:t> </a:t>
            </a:r>
            <a:r>
              <a:rPr lang="en-US" sz="2000" spc="75" dirty="0">
                <a:latin typeface="Tahoma"/>
                <a:ea typeface="Tahoma"/>
                <a:cs typeface="Tahoma"/>
              </a:rPr>
              <a:t>charging</a:t>
            </a:r>
            <a:r>
              <a:rPr sz="2000" spc="-40" dirty="0">
                <a:latin typeface="Tahoma"/>
                <a:ea typeface="Tahoma"/>
                <a:cs typeface="Tahoma"/>
              </a:rPr>
              <a:t> </a:t>
            </a:r>
            <a:r>
              <a:rPr sz="2000" spc="80" dirty="0">
                <a:latin typeface="Tahoma"/>
                <a:ea typeface="Tahoma"/>
                <a:cs typeface="Tahoma"/>
              </a:rPr>
              <a:t>points</a:t>
            </a:r>
            <a:r>
              <a:rPr sz="2000" spc="-70" dirty="0">
                <a:latin typeface="Tahoma"/>
                <a:ea typeface="Tahoma"/>
                <a:cs typeface="Tahoma"/>
              </a:rPr>
              <a:t> </a:t>
            </a:r>
            <a:r>
              <a:rPr sz="2000" spc="70" dirty="0">
                <a:latin typeface="Tahoma"/>
                <a:ea typeface="Tahoma"/>
                <a:cs typeface="Tahoma"/>
              </a:rPr>
              <a:t>electricity</a:t>
            </a:r>
            <a:r>
              <a:rPr sz="2000" spc="-75" dirty="0">
                <a:latin typeface="Tahoma"/>
                <a:ea typeface="Tahoma"/>
                <a:cs typeface="Tahoma"/>
              </a:rPr>
              <a:t> </a:t>
            </a:r>
            <a:r>
              <a:rPr sz="2000" spc="70" dirty="0">
                <a:latin typeface="Tahoma"/>
                <a:ea typeface="Tahoma"/>
                <a:cs typeface="Tahoma"/>
              </a:rPr>
              <a:t>consumption </a:t>
            </a:r>
            <a:r>
              <a:rPr sz="2000" spc="85" dirty="0">
                <a:latin typeface="Tahoma"/>
                <a:ea typeface="Tahoma"/>
                <a:cs typeface="Tahoma"/>
              </a:rPr>
              <a:t>data</a:t>
            </a:r>
            <a:r>
              <a:rPr sz="2000" spc="-80" dirty="0">
                <a:latin typeface="Tahoma"/>
                <a:ea typeface="Tahoma"/>
                <a:cs typeface="Tahoma"/>
              </a:rPr>
              <a:t> </a:t>
            </a:r>
            <a:r>
              <a:rPr sz="2000" spc="80" dirty="0">
                <a:latin typeface="Tahoma"/>
                <a:ea typeface="Tahoma"/>
                <a:cs typeface="Tahoma"/>
              </a:rPr>
              <a:t>is</a:t>
            </a:r>
            <a:r>
              <a:rPr sz="2000" spc="-60" dirty="0">
                <a:latin typeface="Tahoma"/>
                <a:ea typeface="Tahoma"/>
                <a:cs typeface="Tahoma"/>
              </a:rPr>
              <a:t> </a:t>
            </a:r>
            <a:r>
              <a:rPr sz="2000" spc="95" dirty="0">
                <a:latin typeface="Tahoma"/>
                <a:ea typeface="Tahoma"/>
                <a:cs typeface="Tahoma"/>
              </a:rPr>
              <a:t>needed</a:t>
            </a:r>
            <a:endParaRPr lang="en-US" sz="2000" spc="95">
              <a:latin typeface="Tahoma"/>
              <a:ea typeface="Tahoma"/>
              <a:cs typeface="Tahoma"/>
            </a:endParaRPr>
          </a:p>
          <a:p>
            <a:pPr marL="241300" marR="144780">
              <a:lnSpc>
                <a:spcPts val="2160"/>
              </a:lnSpc>
              <a:spcBef>
                <a:spcPts val="375"/>
              </a:spcBef>
              <a:buFont typeface="Arial MT"/>
              <a:buChar char="•"/>
            </a:pPr>
            <a:endParaRPr sz="2000" spc="95" dirty="0">
              <a:latin typeface="Tahoma"/>
              <a:ea typeface="Tahoma"/>
              <a:cs typeface="Tahoma"/>
            </a:endParaRPr>
          </a:p>
          <a:p>
            <a:pPr>
              <a:lnSpc>
                <a:spcPct val="100000"/>
              </a:lnSpc>
              <a:spcBef>
                <a:spcPts val="480"/>
              </a:spcBef>
              <a:buClr>
                <a:srgbClr val="1F1B1B"/>
              </a:buClr>
              <a:buFont typeface="Arial MT"/>
              <a:buChar char="•"/>
              <a:tabLst>
                <a:tab pos="240665" algn="l"/>
              </a:tabLst>
            </a:pPr>
            <a:endParaRPr lang="en-US" sz="2000" spc="95" dirty="0">
              <a:latin typeface="Tahoma"/>
              <a:ea typeface="Tahoma"/>
              <a:cs typeface="Tahoma"/>
            </a:endParaRPr>
          </a:p>
          <a:p>
            <a:pPr marL="240665" indent="-227965">
              <a:lnSpc>
                <a:spcPts val="2280"/>
              </a:lnSpc>
              <a:buFont typeface="Arial MT"/>
              <a:buChar char="•"/>
              <a:tabLst>
                <a:tab pos="240665" algn="l"/>
              </a:tabLst>
            </a:pPr>
            <a:r>
              <a:rPr sz="2000" spc="80" dirty="0">
                <a:latin typeface="Tahoma"/>
                <a:ea typeface="Tahoma"/>
                <a:cs typeface="Tahoma"/>
              </a:rPr>
              <a:t>For</a:t>
            </a:r>
            <a:r>
              <a:rPr sz="2000" spc="-35" dirty="0">
                <a:latin typeface="Tahoma"/>
                <a:ea typeface="Tahoma"/>
                <a:cs typeface="Tahoma"/>
              </a:rPr>
              <a:t> </a:t>
            </a:r>
            <a:r>
              <a:rPr sz="2000" spc="95" dirty="0">
                <a:latin typeface="Tahoma"/>
                <a:ea typeface="Tahoma"/>
                <a:cs typeface="Tahoma"/>
              </a:rPr>
              <a:t>vehicles</a:t>
            </a:r>
            <a:r>
              <a:rPr sz="2000" spc="-30" dirty="0">
                <a:latin typeface="Tahoma"/>
                <a:ea typeface="Tahoma"/>
                <a:cs typeface="Tahoma"/>
              </a:rPr>
              <a:t> </a:t>
            </a:r>
            <a:r>
              <a:rPr sz="2000" dirty="0">
                <a:latin typeface="Tahoma"/>
                <a:ea typeface="Tahoma"/>
                <a:cs typeface="Tahoma"/>
              </a:rPr>
              <a:t>annual</a:t>
            </a:r>
            <a:r>
              <a:rPr sz="2000" spc="-25" dirty="0">
                <a:latin typeface="Tahoma"/>
                <a:ea typeface="Tahoma"/>
                <a:cs typeface="Tahoma"/>
              </a:rPr>
              <a:t> </a:t>
            </a:r>
            <a:r>
              <a:rPr sz="2000" spc="60" dirty="0">
                <a:latin typeface="Tahoma"/>
                <a:ea typeface="Tahoma"/>
                <a:cs typeface="Tahoma"/>
              </a:rPr>
              <a:t>mileage</a:t>
            </a:r>
            <a:r>
              <a:rPr sz="2000" spc="-45" dirty="0">
                <a:latin typeface="Tahoma"/>
                <a:ea typeface="Tahoma"/>
                <a:cs typeface="Tahoma"/>
              </a:rPr>
              <a:t> </a:t>
            </a:r>
            <a:r>
              <a:rPr sz="2000" spc="85" dirty="0">
                <a:latin typeface="Tahoma"/>
                <a:ea typeface="Tahoma"/>
                <a:cs typeface="Tahoma"/>
              </a:rPr>
              <a:t>and</a:t>
            </a:r>
            <a:r>
              <a:rPr sz="2000" spc="-25" dirty="0">
                <a:latin typeface="Tahoma"/>
                <a:ea typeface="Tahoma"/>
                <a:cs typeface="Tahoma"/>
              </a:rPr>
              <a:t> </a:t>
            </a:r>
            <a:r>
              <a:rPr sz="2000" spc="80" dirty="0">
                <a:latin typeface="Tahoma"/>
                <a:ea typeface="Tahoma"/>
                <a:cs typeface="Tahoma"/>
              </a:rPr>
              <a:t>vehicle</a:t>
            </a:r>
            <a:r>
              <a:rPr sz="2000" spc="-40" dirty="0">
                <a:latin typeface="Tahoma"/>
                <a:ea typeface="Tahoma"/>
                <a:cs typeface="Tahoma"/>
              </a:rPr>
              <a:t> </a:t>
            </a:r>
            <a:r>
              <a:rPr sz="2000" spc="-80" dirty="0">
                <a:latin typeface="Tahoma"/>
                <a:ea typeface="Tahoma"/>
                <a:cs typeface="Tahoma"/>
              </a:rPr>
              <a:t>ID</a:t>
            </a:r>
            <a:r>
              <a:rPr sz="2000" spc="-35" dirty="0">
                <a:latin typeface="Tahoma"/>
                <a:ea typeface="Tahoma"/>
                <a:cs typeface="Tahoma"/>
              </a:rPr>
              <a:t> </a:t>
            </a:r>
            <a:r>
              <a:rPr sz="2000" spc="55" dirty="0">
                <a:latin typeface="Tahoma"/>
                <a:ea typeface="Tahoma"/>
                <a:cs typeface="Tahoma"/>
              </a:rPr>
              <a:t>is</a:t>
            </a:r>
            <a:r>
              <a:rPr lang="en-US" sz="2000" spc="55" dirty="0">
                <a:latin typeface="Tahoma"/>
                <a:ea typeface="Tahoma"/>
                <a:cs typeface="Tahoma"/>
              </a:rPr>
              <a:t> needed</a:t>
            </a:r>
          </a:p>
        </p:txBody>
      </p:sp>
      <p:sp>
        <p:nvSpPr>
          <p:cNvPr id="6" name="object 6"/>
          <p:cNvSpPr/>
          <p:nvPr/>
        </p:nvSpPr>
        <p:spPr>
          <a:xfrm>
            <a:off x="5372100" y="1264919"/>
            <a:ext cx="5793105" cy="0"/>
          </a:xfrm>
          <a:custGeom>
            <a:avLst/>
            <a:gdLst/>
            <a:ahLst/>
            <a:cxnLst/>
            <a:rect l="l" t="t" r="r" b="b"/>
            <a:pathLst>
              <a:path w="5793105">
                <a:moveTo>
                  <a:pt x="0" y="0"/>
                </a:moveTo>
                <a:lnTo>
                  <a:pt x="5792851" y="0"/>
                </a:lnTo>
              </a:path>
            </a:pathLst>
          </a:custGeom>
          <a:ln w="25400">
            <a:solidFill>
              <a:srgbClr val="1F1B1B"/>
            </a:solidFill>
          </a:ln>
        </p:spPr>
        <p:txBody>
          <a:bodyPr wrap="square" lIns="0" tIns="0" rIns="0" bIns="0" rtlCol="0"/>
          <a:lstStyle/>
          <a:p>
            <a:endParaRPr/>
          </a:p>
        </p:txBody>
      </p:sp>
      <p:grpSp>
        <p:nvGrpSpPr>
          <p:cNvPr id="7" name="object 7"/>
          <p:cNvGrpSpPr/>
          <p:nvPr/>
        </p:nvGrpSpPr>
        <p:grpSpPr>
          <a:xfrm>
            <a:off x="216548" y="228839"/>
            <a:ext cx="1511300" cy="6098540"/>
            <a:chOff x="216548" y="228839"/>
            <a:chExt cx="1511300" cy="6098540"/>
          </a:xfrm>
        </p:grpSpPr>
        <p:sp>
          <p:nvSpPr>
            <p:cNvPr id="8" name="object 8"/>
            <p:cNvSpPr/>
            <p:nvPr/>
          </p:nvSpPr>
          <p:spPr>
            <a:xfrm>
              <a:off x="1065949" y="5789254"/>
              <a:ext cx="662305" cy="538480"/>
            </a:xfrm>
            <a:custGeom>
              <a:avLst/>
              <a:gdLst/>
              <a:ahLst/>
              <a:cxnLst/>
              <a:rect l="l" t="t" r="r" b="b"/>
              <a:pathLst>
                <a:path w="662305" h="538479">
                  <a:moveTo>
                    <a:pt x="0" y="59741"/>
                  </a:moveTo>
                  <a:lnTo>
                    <a:pt x="4" y="117232"/>
                  </a:lnTo>
                  <a:lnTo>
                    <a:pt x="6464" y="168997"/>
                  </a:lnTo>
                  <a:lnTo>
                    <a:pt x="24962" y="216619"/>
                  </a:lnTo>
                  <a:lnTo>
                    <a:pt x="54175" y="258215"/>
                  </a:lnTo>
                  <a:lnTo>
                    <a:pt x="92782" y="291901"/>
                  </a:lnTo>
                  <a:lnTo>
                    <a:pt x="139437" y="315793"/>
                  </a:lnTo>
                  <a:lnTo>
                    <a:pt x="105864" y="349440"/>
                  </a:lnTo>
                  <a:lnTo>
                    <a:pt x="80945" y="389159"/>
                  </a:lnTo>
                  <a:lnTo>
                    <a:pt x="65446" y="433354"/>
                  </a:lnTo>
                  <a:lnTo>
                    <a:pt x="60135" y="480430"/>
                  </a:lnTo>
                  <a:lnTo>
                    <a:pt x="60135" y="537887"/>
                  </a:lnTo>
                  <a:lnTo>
                    <a:pt x="108796" y="533559"/>
                  </a:lnTo>
                  <a:lnTo>
                    <a:pt x="154596" y="521071"/>
                  </a:lnTo>
                  <a:lnTo>
                    <a:pt x="196771" y="501183"/>
                  </a:lnTo>
                  <a:lnTo>
                    <a:pt x="234556" y="474655"/>
                  </a:lnTo>
                  <a:lnTo>
                    <a:pt x="267187" y="442245"/>
                  </a:lnTo>
                  <a:lnTo>
                    <a:pt x="293899" y="404713"/>
                  </a:lnTo>
                  <a:lnTo>
                    <a:pt x="313928" y="362818"/>
                  </a:lnTo>
                  <a:lnTo>
                    <a:pt x="326508" y="317319"/>
                  </a:lnTo>
                  <a:lnTo>
                    <a:pt x="330875" y="268977"/>
                  </a:lnTo>
                  <a:lnTo>
                    <a:pt x="326514" y="220598"/>
                  </a:lnTo>
                  <a:lnTo>
                    <a:pt x="313940" y="175101"/>
                  </a:lnTo>
                  <a:lnTo>
                    <a:pt x="293918" y="133207"/>
                  </a:lnTo>
                  <a:lnTo>
                    <a:pt x="267212" y="95673"/>
                  </a:lnTo>
                  <a:lnTo>
                    <a:pt x="237834" y="66486"/>
                  </a:lnTo>
                  <a:lnTo>
                    <a:pt x="60339" y="66486"/>
                  </a:lnTo>
                  <a:lnTo>
                    <a:pt x="45449" y="63542"/>
                  </a:lnTo>
                  <a:lnTo>
                    <a:pt x="30423" y="61433"/>
                  </a:lnTo>
                  <a:lnTo>
                    <a:pt x="15288" y="60165"/>
                  </a:lnTo>
                  <a:lnTo>
                    <a:pt x="15447" y="60165"/>
                  </a:lnTo>
                  <a:lnTo>
                    <a:pt x="0" y="59741"/>
                  </a:lnTo>
                  <a:close/>
                </a:path>
                <a:path w="662305" h="538479">
                  <a:moveTo>
                    <a:pt x="601533" y="0"/>
                  </a:moveTo>
                  <a:lnTo>
                    <a:pt x="552884" y="4337"/>
                  </a:lnTo>
                  <a:lnTo>
                    <a:pt x="507095" y="16833"/>
                  </a:lnTo>
                  <a:lnTo>
                    <a:pt x="464931" y="36727"/>
                  </a:lnTo>
                  <a:lnTo>
                    <a:pt x="427155" y="63260"/>
                  </a:lnTo>
                  <a:lnTo>
                    <a:pt x="394533" y="95673"/>
                  </a:lnTo>
                  <a:lnTo>
                    <a:pt x="367830" y="133207"/>
                  </a:lnTo>
                  <a:lnTo>
                    <a:pt x="347809" y="175101"/>
                  </a:lnTo>
                  <a:lnTo>
                    <a:pt x="335236" y="220598"/>
                  </a:lnTo>
                  <a:lnTo>
                    <a:pt x="330875" y="268977"/>
                  </a:lnTo>
                  <a:lnTo>
                    <a:pt x="335244" y="317319"/>
                  </a:lnTo>
                  <a:lnTo>
                    <a:pt x="347824" y="362818"/>
                  </a:lnTo>
                  <a:lnTo>
                    <a:pt x="367852" y="404713"/>
                  </a:lnTo>
                  <a:lnTo>
                    <a:pt x="394564" y="442245"/>
                  </a:lnTo>
                  <a:lnTo>
                    <a:pt x="427196" y="474655"/>
                  </a:lnTo>
                  <a:lnTo>
                    <a:pt x="464983" y="501183"/>
                  </a:lnTo>
                  <a:lnTo>
                    <a:pt x="507163" y="521071"/>
                  </a:lnTo>
                  <a:lnTo>
                    <a:pt x="552984" y="533559"/>
                  </a:lnTo>
                  <a:lnTo>
                    <a:pt x="601591" y="537887"/>
                  </a:lnTo>
                  <a:lnTo>
                    <a:pt x="601591" y="480430"/>
                  </a:lnTo>
                  <a:lnTo>
                    <a:pt x="596283" y="433354"/>
                  </a:lnTo>
                  <a:lnTo>
                    <a:pt x="580785" y="389159"/>
                  </a:lnTo>
                  <a:lnTo>
                    <a:pt x="555867" y="349440"/>
                  </a:lnTo>
                  <a:lnTo>
                    <a:pt x="522302" y="315793"/>
                  </a:lnTo>
                  <a:lnTo>
                    <a:pt x="568972" y="291901"/>
                  </a:lnTo>
                  <a:lnTo>
                    <a:pt x="607571" y="258215"/>
                  </a:lnTo>
                  <a:lnTo>
                    <a:pt x="636777" y="216619"/>
                  </a:lnTo>
                  <a:lnTo>
                    <a:pt x="655270" y="168997"/>
                  </a:lnTo>
                  <a:lnTo>
                    <a:pt x="661727" y="117232"/>
                  </a:lnTo>
                  <a:lnTo>
                    <a:pt x="661727" y="66486"/>
                  </a:lnTo>
                  <a:lnTo>
                    <a:pt x="601358" y="66486"/>
                  </a:lnTo>
                  <a:lnTo>
                    <a:pt x="601478" y="59741"/>
                  </a:lnTo>
                  <a:lnTo>
                    <a:pt x="601533" y="0"/>
                  </a:lnTo>
                  <a:close/>
                </a:path>
                <a:path w="662305" h="538479">
                  <a:moveTo>
                    <a:pt x="60165" y="0"/>
                  </a:moveTo>
                  <a:lnTo>
                    <a:pt x="60213" y="63542"/>
                  </a:lnTo>
                  <a:lnTo>
                    <a:pt x="60339" y="66486"/>
                  </a:lnTo>
                  <a:lnTo>
                    <a:pt x="237834" y="66486"/>
                  </a:lnTo>
                  <a:lnTo>
                    <a:pt x="196809" y="36727"/>
                  </a:lnTo>
                  <a:lnTo>
                    <a:pt x="154639" y="16833"/>
                  </a:lnTo>
                  <a:lnTo>
                    <a:pt x="108842" y="4337"/>
                  </a:lnTo>
                  <a:lnTo>
                    <a:pt x="60165" y="0"/>
                  </a:lnTo>
                  <a:close/>
                </a:path>
                <a:path w="662305" h="538479">
                  <a:moveTo>
                    <a:pt x="661727" y="59741"/>
                  </a:moveTo>
                  <a:lnTo>
                    <a:pt x="646526" y="60165"/>
                  </a:lnTo>
                  <a:lnTo>
                    <a:pt x="631368" y="61433"/>
                  </a:lnTo>
                  <a:lnTo>
                    <a:pt x="616298" y="63542"/>
                  </a:lnTo>
                  <a:lnTo>
                    <a:pt x="601358" y="66486"/>
                  </a:lnTo>
                  <a:lnTo>
                    <a:pt x="661727" y="66486"/>
                  </a:lnTo>
                  <a:lnTo>
                    <a:pt x="661727" y="59741"/>
                  </a:lnTo>
                  <a:close/>
                </a:path>
              </a:pathLst>
            </a:custGeom>
            <a:solidFill>
              <a:srgbClr val="3AF77C"/>
            </a:solidFill>
          </p:spPr>
          <p:txBody>
            <a:bodyPr wrap="square" lIns="0" tIns="0" rIns="0" bIns="0" rtlCol="0"/>
            <a:lstStyle/>
            <a:p>
              <a:endParaRPr/>
            </a:p>
          </p:txBody>
        </p:sp>
        <p:pic>
          <p:nvPicPr>
            <p:cNvPr id="9" name="object 9"/>
            <p:cNvPicPr/>
            <p:nvPr/>
          </p:nvPicPr>
          <p:blipFill>
            <a:blip r:embed="rId2" cstate="print"/>
            <a:stretch>
              <a:fillRect/>
            </a:stretch>
          </p:blipFill>
          <p:spPr>
            <a:xfrm>
              <a:off x="1316480" y="5968543"/>
              <a:ext cx="159960" cy="89653"/>
            </a:xfrm>
            <a:prstGeom prst="rect">
              <a:avLst/>
            </a:prstGeom>
          </p:spPr>
        </p:pic>
        <p:pic>
          <p:nvPicPr>
            <p:cNvPr id="10" name="object 10"/>
            <p:cNvPicPr/>
            <p:nvPr/>
          </p:nvPicPr>
          <p:blipFill>
            <a:blip r:embed="rId3" cstate="print"/>
            <a:stretch>
              <a:fillRect/>
            </a:stretch>
          </p:blipFill>
          <p:spPr>
            <a:xfrm>
              <a:off x="216548" y="228839"/>
              <a:ext cx="195598" cy="157336"/>
            </a:xfrm>
            <a:prstGeom prst="rect">
              <a:avLst/>
            </a:prstGeom>
          </p:spPr>
        </p:pic>
        <p:pic>
          <p:nvPicPr>
            <p:cNvPr id="11" name="object 11"/>
            <p:cNvPicPr/>
            <p:nvPr/>
          </p:nvPicPr>
          <p:blipFill>
            <a:blip r:embed="rId4" cstate="print"/>
            <a:stretch>
              <a:fillRect/>
            </a:stretch>
          </p:blipFill>
          <p:spPr>
            <a:xfrm>
              <a:off x="482511" y="242256"/>
              <a:ext cx="781812" cy="130391"/>
            </a:xfrm>
            <a:prstGeom prst="rect">
              <a:avLst/>
            </a:prstGeom>
          </p:spPr>
        </p:pic>
      </p:grpSp>
      <p:sp>
        <p:nvSpPr>
          <p:cNvPr id="12" name="object 12"/>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sp>
        <p:nvSpPr>
          <p:cNvPr id="13" name="object 13"/>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B9FBD2"/>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5170ED4-1501-DD51-41C8-A85E86A4C144}"/>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a:p>
        </p:txBody>
      </p:sp>
      <p:grpSp>
        <p:nvGrpSpPr>
          <p:cNvPr id="3" name="object 37">
            <a:extLst>
              <a:ext uri="{FF2B5EF4-FFF2-40B4-BE49-F238E27FC236}">
                <a16:creationId xmlns:a16="http://schemas.microsoft.com/office/drawing/2014/main" id="{0F161634-BBFC-E232-CB26-F39E26D7E2B4}"/>
              </a:ext>
            </a:extLst>
          </p:cNvPr>
          <p:cNvGrpSpPr/>
          <p:nvPr/>
        </p:nvGrpSpPr>
        <p:grpSpPr>
          <a:xfrm>
            <a:off x="483692" y="243438"/>
            <a:ext cx="779780" cy="128270"/>
            <a:chOff x="483692" y="243438"/>
            <a:chExt cx="779780" cy="128270"/>
          </a:xfrm>
        </p:grpSpPr>
        <p:pic>
          <p:nvPicPr>
            <p:cNvPr id="4" name="object 38">
              <a:extLst>
                <a:ext uri="{FF2B5EF4-FFF2-40B4-BE49-F238E27FC236}">
                  <a16:creationId xmlns:a16="http://schemas.microsoft.com/office/drawing/2014/main" id="{2399865B-133D-F9AE-8B99-AFA265E96BC4}"/>
                </a:ext>
              </a:extLst>
            </p:cNvPr>
            <p:cNvPicPr/>
            <p:nvPr/>
          </p:nvPicPr>
          <p:blipFill>
            <a:blip r:embed="rId2" cstate="print"/>
            <a:stretch>
              <a:fillRect/>
            </a:stretch>
          </p:blipFill>
          <p:spPr>
            <a:xfrm>
              <a:off x="483692" y="243438"/>
              <a:ext cx="248507" cy="128026"/>
            </a:xfrm>
            <a:prstGeom prst="rect">
              <a:avLst/>
            </a:prstGeom>
          </p:spPr>
        </p:pic>
        <p:sp>
          <p:nvSpPr>
            <p:cNvPr id="5" name="object 39">
              <a:extLst>
                <a:ext uri="{FF2B5EF4-FFF2-40B4-BE49-F238E27FC236}">
                  <a16:creationId xmlns:a16="http://schemas.microsoft.com/office/drawing/2014/main" id="{5EF26F49-2719-8BAA-AECF-590867AB30ED}"/>
                </a:ext>
              </a:extLst>
            </p:cNvPr>
            <p:cNvSpPr/>
            <p:nvPr/>
          </p:nvSpPr>
          <p:spPr>
            <a:xfrm>
              <a:off x="761228" y="245810"/>
              <a:ext cx="74295" cy="122555"/>
            </a:xfrm>
            <a:custGeom>
              <a:avLst/>
              <a:gdLst/>
              <a:ahLst/>
              <a:cxnLst/>
              <a:rect l="l" t="t" r="r" b="b"/>
              <a:pathLst>
                <a:path w="74294" h="122554">
                  <a:moveTo>
                    <a:pt x="73914" y="0"/>
                  </a:moveTo>
                  <a:lnTo>
                    <a:pt x="33722" y="8066"/>
                  </a:lnTo>
                  <a:lnTo>
                    <a:pt x="25403" y="14935"/>
                  </a:lnTo>
                  <a:lnTo>
                    <a:pt x="23923" y="14930"/>
                  </a:lnTo>
                  <a:lnTo>
                    <a:pt x="23123" y="14152"/>
                  </a:lnTo>
                  <a:lnTo>
                    <a:pt x="23123" y="1054"/>
                  </a:lnTo>
                  <a:lnTo>
                    <a:pt x="17" y="1054"/>
                  </a:lnTo>
                  <a:lnTo>
                    <a:pt x="0" y="122233"/>
                  </a:lnTo>
                  <a:lnTo>
                    <a:pt x="23123" y="122233"/>
                  </a:lnTo>
                  <a:lnTo>
                    <a:pt x="23123" y="64015"/>
                  </a:lnTo>
                  <a:lnTo>
                    <a:pt x="23854" y="54877"/>
                  </a:lnTo>
                  <a:lnTo>
                    <a:pt x="48621" y="24499"/>
                  </a:lnTo>
                  <a:lnTo>
                    <a:pt x="66665" y="21602"/>
                  </a:lnTo>
                  <a:lnTo>
                    <a:pt x="73914" y="21602"/>
                  </a:lnTo>
                  <a:lnTo>
                    <a:pt x="73914" y="0"/>
                  </a:lnTo>
                  <a:close/>
                </a:path>
              </a:pathLst>
            </a:custGeom>
            <a:solidFill>
              <a:srgbClr val="EDEBE7"/>
            </a:solidFill>
          </p:spPr>
          <p:txBody>
            <a:bodyPr wrap="square" lIns="0" tIns="0" rIns="0" bIns="0" rtlCol="0"/>
            <a:lstStyle/>
            <a:p>
              <a:endParaRPr/>
            </a:p>
          </p:txBody>
        </p:sp>
        <p:pic>
          <p:nvPicPr>
            <p:cNvPr id="6" name="object 40">
              <a:extLst>
                <a:ext uri="{FF2B5EF4-FFF2-40B4-BE49-F238E27FC236}">
                  <a16:creationId xmlns:a16="http://schemas.microsoft.com/office/drawing/2014/main" id="{C46D4A2C-076F-E0C5-1A50-8F7B305FE0DD}"/>
                </a:ext>
              </a:extLst>
            </p:cNvPr>
            <p:cNvPicPr/>
            <p:nvPr/>
          </p:nvPicPr>
          <p:blipFill>
            <a:blip r:embed="rId3" cstate="print"/>
            <a:stretch>
              <a:fillRect/>
            </a:stretch>
          </p:blipFill>
          <p:spPr>
            <a:xfrm>
              <a:off x="1001058" y="243743"/>
              <a:ext cx="122833" cy="127406"/>
            </a:xfrm>
            <a:prstGeom prst="rect">
              <a:avLst/>
            </a:prstGeom>
          </p:spPr>
        </p:pic>
        <p:pic>
          <p:nvPicPr>
            <p:cNvPr id="7" name="object 41">
              <a:extLst>
                <a:ext uri="{FF2B5EF4-FFF2-40B4-BE49-F238E27FC236}">
                  <a16:creationId xmlns:a16="http://schemas.microsoft.com/office/drawing/2014/main" id="{B8FAD48C-17E0-B81B-C006-1C68B75814A6}"/>
                </a:ext>
              </a:extLst>
            </p:cNvPr>
            <p:cNvPicPr/>
            <p:nvPr/>
          </p:nvPicPr>
          <p:blipFill>
            <a:blip r:embed="rId4" cstate="print"/>
            <a:stretch>
              <a:fillRect/>
            </a:stretch>
          </p:blipFill>
          <p:spPr>
            <a:xfrm>
              <a:off x="1143833" y="243439"/>
              <a:ext cx="119310" cy="128028"/>
            </a:xfrm>
            <a:prstGeom prst="rect">
              <a:avLst/>
            </a:prstGeom>
          </p:spPr>
        </p:pic>
        <p:sp>
          <p:nvSpPr>
            <p:cNvPr id="8" name="object 42">
              <a:extLst>
                <a:ext uri="{FF2B5EF4-FFF2-40B4-BE49-F238E27FC236}">
                  <a16:creationId xmlns:a16="http://schemas.microsoft.com/office/drawing/2014/main" id="{682369AB-EA58-A029-AB92-A4CF53F1ADC6}"/>
                </a:ext>
              </a:extLst>
            </p:cNvPr>
            <p:cNvSpPr/>
            <p:nvPr/>
          </p:nvSpPr>
          <p:spPr>
            <a:xfrm>
              <a:off x="849793" y="243438"/>
              <a:ext cx="129539" cy="128270"/>
            </a:xfrm>
            <a:custGeom>
              <a:avLst/>
              <a:gdLst/>
              <a:ahLst/>
              <a:cxnLst/>
              <a:rect l="l" t="t" r="r" b="b"/>
              <a:pathLst>
                <a:path w="129540" h="128270">
                  <a:moveTo>
                    <a:pt x="64760" y="0"/>
                  </a:moveTo>
                  <a:lnTo>
                    <a:pt x="18410" y="18308"/>
                  </a:lnTo>
                  <a:lnTo>
                    <a:pt x="0" y="64015"/>
                  </a:lnTo>
                  <a:lnTo>
                    <a:pt x="1121" y="76805"/>
                  </a:lnTo>
                  <a:lnTo>
                    <a:pt x="1151" y="77148"/>
                  </a:lnTo>
                  <a:lnTo>
                    <a:pt x="4440" y="88571"/>
                  </a:lnTo>
                  <a:lnTo>
                    <a:pt x="4490" y="88746"/>
                  </a:lnTo>
                  <a:lnTo>
                    <a:pt x="4604" y="89143"/>
                  </a:lnTo>
                  <a:lnTo>
                    <a:pt x="39198" y="123451"/>
                  </a:lnTo>
                  <a:lnTo>
                    <a:pt x="64760" y="128026"/>
                  </a:lnTo>
                  <a:lnTo>
                    <a:pt x="78022" y="126883"/>
                  </a:lnTo>
                  <a:lnTo>
                    <a:pt x="90154" y="123451"/>
                  </a:lnTo>
                  <a:lnTo>
                    <a:pt x="101140" y="117731"/>
                  </a:lnTo>
                  <a:lnTo>
                    <a:pt x="110986" y="109723"/>
                  </a:lnTo>
                  <a:lnTo>
                    <a:pt x="113305" y="106948"/>
                  </a:lnTo>
                  <a:lnTo>
                    <a:pt x="50693" y="106948"/>
                  </a:lnTo>
                  <a:lnTo>
                    <a:pt x="49871" y="106139"/>
                  </a:lnTo>
                  <a:lnTo>
                    <a:pt x="49990" y="104458"/>
                  </a:lnTo>
                  <a:lnTo>
                    <a:pt x="60621" y="89574"/>
                  </a:lnTo>
                  <a:lnTo>
                    <a:pt x="31427" y="89574"/>
                  </a:lnTo>
                  <a:lnTo>
                    <a:pt x="30222" y="88746"/>
                  </a:lnTo>
                  <a:lnTo>
                    <a:pt x="30151" y="88571"/>
                  </a:lnTo>
                  <a:lnTo>
                    <a:pt x="27016" y="82867"/>
                  </a:lnTo>
                  <a:lnTo>
                    <a:pt x="24904" y="77148"/>
                  </a:lnTo>
                  <a:lnTo>
                    <a:pt x="24778" y="76805"/>
                  </a:lnTo>
                  <a:lnTo>
                    <a:pt x="23465" y="70487"/>
                  </a:lnTo>
                  <a:lnTo>
                    <a:pt x="34796" y="33324"/>
                  </a:lnTo>
                  <a:lnTo>
                    <a:pt x="64760" y="21075"/>
                  </a:lnTo>
                  <a:lnTo>
                    <a:pt x="113301" y="21075"/>
                  </a:lnTo>
                  <a:lnTo>
                    <a:pt x="110991" y="18308"/>
                  </a:lnTo>
                  <a:lnTo>
                    <a:pt x="101151" y="10299"/>
                  </a:lnTo>
                  <a:lnTo>
                    <a:pt x="90165" y="4578"/>
                  </a:lnTo>
                  <a:lnTo>
                    <a:pt x="78034" y="1145"/>
                  </a:lnTo>
                  <a:lnTo>
                    <a:pt x="64760" y="0"/>
                  </a:lnTo>
                  <a:close/>
                </a:path>
                <a:path w="129540" h="128270">
                  <a:moveTo>
                    <a:pt x="124596" y="38316"/>
                  </a:moveTo>
                  <a:lnTo>
                    <a:pt x="98195" y="38316"/>
                  </a:lnTo>
                  <a:lnTo>
                    <a:pt x="99198" y="38993"/>
                  </a:lnTo>
                  <a:lnTo>
                    <a:pt x="99352" y="39148"/>
                  </a:lnTo>
                  <a:lnTo>
                    <a:pt x="106413" y="64015"/>
                  </a:lnTo>
                  <a:lnTo>
                    <a:pt x="105812" y="72397"/>
                  </a:lnTo>
                  <a:lnTo>
                    <a:pt x="81056" y="103928"/>
                  </a:lnTo>
                  <a:lnTo>
                    <a:pt x="64777" y="106948"/>
                  </a:lnTo>
                  <a:lnTo>
                    <a:pt x="113305" y="106948"/>
                  </a:lnTo>
                  <a:lnTo>
                    <a:pt x="129536" y="64015"/>
                  </a:lnTo>
                  <a:lnTo>
                    <a:pt x="128403" y="51169"/>
                  </a:lnTo>
                  <a:lnTo>
                    <a:pt x="128378" y="50884"/>
                  </a:lnTo>
                  <a:lnTo>
                    <a:pt x="125029" y="39327"/>
                  </a:lnTo>
                  <a:lnTo>
                    <a:pt x="124932" y="38993"/>
                  </a:lnTo>
                  <a:lnTo>
                    <a:pt x="124703" y="38516"/>
                  </a:lnTo>
                  <a:lnTo>
                    <a:pt x="124596" y="38316"/>
                  </a:lnTo>
                  <a:close/>
                </a:path>
                <a:path w="129540" h="128270">
                  <a:moveTo>
                    <a:pt x="113301" y="21075"/>
                  </a:moveTo>
                  <a:lnTo>
                    <a:pt x="69169" y="21075"/>
                  </a:lnTo>
                  <a:lnTo>
                    <a:pt x="73735" y="21694"/>
                  </a:lnTo>
                  <a:lnTo>
                    <a:pt x="73465" y="21694"/>
                  </a:lnTo>
                  <a:lnTo>
                    <a:pt x="77283" y="22773"/>
                  </a:lnTo>
                  <a:lnTo>
                    <a:pt x="78219" y="23068"/>
                  </a:lnTo>
                  <a:lnTo>
                    <a:pt x="78746" y="24057"/>
                  </a:lnTo>
                  <a:lnTo>
                    <a:pt x="78440" y="24981"/>
                  </a:lnTo>
                  <a:lnTo>
                    <a:pt x="78389" y="25155"/>
                  </a:lnTo>
                  <a:lnTo>
                    <a:pt x="78304" y="25316"/>
                  </a:lnTo>
                  <a:lnTo>
                    <a:pt x="32550" y="89372"/>
                  </a:lnTo>
                  <a:lnTo>
                    <a:pt x="31427" y="89574"/>
                  </a:lnTo>
                  <a:lnTo>
                    <a:pt x="60621" y="89574"/>
                  </a:lnTo>
                  <a:lnTo>
                    <a:pt x="97089" y="38516"/>
                  </a:lnTo>
                  <a:lnTo>
                    <a:pt x="98195" y="38316"/>
                  </a:lnTo>
                  <a:lnTo>
                    <a:pt x="124596" y="38316"/>
                  </a:lnTo>
                  <a:lnTo>
                    <a:pt x="119107" y="28030"/>
                  </a:lnTo>
                  <a:lnTo>
                    <a:pt x="113301" y="21075"/>
                  </a:lnTo>
                  <a:close/>
                </a:path>
              </a:pathLst>
            </a:custGeom>
            <a:solidFill>
              <a:srgbClr val="EDEBE7"/>
            </a:solidFill>
          </p:spPr>
          <p:txBody>
            <a:bodyPr wrap="square" lIns="0" tIns="0" rIns="0" bIns="0" rtlCol="0"/>
            <a:lstStyle/>
            <a:p>
              <a:endParaRPr/>
            </a:p>
          </p:txBody>
        </p:sp>
      </p:grpSp>
      <p:pic>
        <p:nvPicPr>
          <p:cNvPr id="9" name="object 36">
            <a:extLst>
              <a:ext uri="{FF2B5EF4-FFF2-40B4-BE49-F238E27FC236}">
                <a16:creationId xmlns:a16="http://schemas.microsoft.com/office/drawing/2014/main" id="{3014477A-BE08-5C35-298B-24A17C14D125}"/>
              </a:ext>
            </a:extLst>
          </p:cNvPr>
          <p:cNvPicPr/>
          <p:nvPr/>
        </p:nvPicPr>
        <p:blipFill>
          <a:blip r:embed="rId5" cstate="print"/>
          <a:stretch>
            <a:fillRect/>
          </a:stretch>
        </p:blipFill>
        <p:spPr>
          <a:xfrm>
            <a:off x="217725" y="230016"/>
            <a:ext cx="193244" cy="154982"/>
          </a:xfrm>
          <a:prstGeom prst="rect">
            <a:avLst/>
          </a:prstGeom>
        </p:spPr>
      </p:pic>
      <p:sp>
        <p:nvSpPr>
          <p:cNvPr id="10" name="object 2">
            <a:extLst>
              <a:ext uri="{FF2B5EF4-FFF2-40B4-BE49-F238E27FC236}">
                <a16:creationId xmlns:a16="http://schemas.microsoft.com/office/drawing/2014/main" id="{7CA84801-1E70-171A-003C-0641B03575F0}"/>
              </a:ext>
            </a:extLst>
          </p:cNvPr>
          <p:cNvSpPr txBox="1"/>
          <p:nvPr/>
        </p:nvSpPr>
        <p:spPr>
          <a:xfrm>
            <a:off x="1027887" y="1009650"/>
            <a:ext cx="3498215" cy="3867785"/>
          </a:xfrm>
          <a:prstGeom prst="rect">
            <a:avLst/>
          </a:prstGeom>
        </p:spPr>
        <p:txBody>
          <a:bodyPr vert="horz" wrap="square" lIns="0" tIns="85725" rIns="0" bIns="0" rtlCol="0">
            <a:spAutoFit/>
          </a:bodyPr>
          <a:lstStyle/>
          <a:p>
            <a:pPr marL="12700" marR="5080">
              <a:lnSpc>
                <a:spcPct val="90000"/>
              </a:lnSpc>
              <a:spcBef>
                <a:spcPts val="675"/>
              </a:spcBef>
            </a:pPr>
            <a:r>
              <a:rPr sz="4800" spc="280" dirty="0">
                <a:solidFill>
                  <a:srgbClr val="3AF77C"/>
                </a:solidFill>
                <a:latin typeface="Tahoma"/>
                <a:cs typeface="Tahoma"/>
              </a:rPr>
              <a:t>How</a:t>
            </a:r>
            <a:r>
              <a:rPr sz="4800" spc="-145" dirty="0">
                <a:solidFill>
                  <a:srgbClr val="3AF77C"/>
                </a:solidFill>
                <a:latin typeface="Tahoma"/>
                <a:cs typeface="Tahoma"/>
              </a:rPr>
              <a:t> </a:t>
            </a:r>
            <a:r>
              <a:rPr sz="4800" spc="125" dirty="0">
                <a:solidFill>
                  <a:srgbClr val="3AF77C"/>
                </a:solidFill>
                <a:latin typeface="Tahoma"/>
                <a:cs typeface="Tahoma"/>
              </a:rPr>
              <a:t>an </a:t>
            </a:r>
            <a:r>
              <a:rPr sz="4800" spc="160" dirty="0">
                <a:solidFill>
                  <a:srgbClr val="3AF77C"/>
                </a:solidFill>
                <a:latin typeface="Tahoma"/>
                <a:cs typeface="Tahoma"/>
              </a:rPr>
              <a:t>aggregation </a:t>
            </a:r>
            <a:r>
              <a:rPr sz="4800" spc="165" dirty="0">
                <a:solidFill>
                  <a:srgbClr val="3AF77C"/>
                </a:solidFill>
                <a:latin typeface="Tahoma"/>
                <a:cs typeface="Tahoma"/>
              </a:rPr>
              <a:t>program</a:t>
            </a:r>
            <a:r>
              <a:rPr sz="4800" spc="-140" dirty="0">
                <a:solidFill>
                  <a:srgbClr val="3AF77C"/>
                </a:solidFill>
                <a:latin typeface="Tahoma"/>
                <a:cs typeface="Tahoma"/>
              </a:rPr>
              <a:t> </a:t>
            </a:r>
            <a:r>
              <a:rPr sz="4800" spc="165" dirty="0">
                <a:solidFill>
                  <a:srgbClr val="3AF77C"/>
                </a:solidFill>
                <a:latin typeface="Tahoma"/>
                <a:cs typeface="Tahoma"/>
              </a:rPr>
              <a:t>is </a:t>
            </a:r>
            <a:r>
              <a:rPr sz="4800" spc="180" dirty="0">
                <a:solidFill>
                  <a:srgbClr val="3AF77C"/>
                </a:solidFill>
                <a:latin typeface="Tahoma"/>
                <a:cs typeface="Tahoma"/>
              </a:rPr>
              <a:t>structured</a:t>
            </a:r>
            <a:endParaRPr sz="4800">
              <a:latin typeface="Tahoma"/>
              <a:cs typeface="Tahoma"/>
            </a:endParaRPr>
          </a:p>
          <a:p>
            <a:pPr marL="1290955">
              <a:lnSpc>
                <a:spcPct val="100000"/>
              </a:lnSpc>
              <a:spcBef>
                <a:spcPts val="4895"/>
              </a:spcBef>
            </a:pPr>
            <a:r>
              <a:rPr sz="1200" spc="10" dirty="0">
                <a:solidFill>
                  <a:srgbClr val="EDEBE7"/>
                </a:solidFill>
                <a:latin typeface="Tahoma"/>
                <a:cs typeface="Tahoma"/>
              </a:rPr>
              <a:t>Registration</a:t>
            </a:r>
            <a:r>
              <a:rPr sz="1200" spc="125" dirty="0">
                <a:solidFill>
                  <a:srgbClr val="EDEBE7"/>
                </a:solidFill>
                <a:latin typeface="Tahoma"/>
                <a:cs typeface="Tahoma"/>
              </a:rPr>
              <a:t> </a:t>
            </a:r>
            <a:r>
              <a:rPr sz="1200" spc="50" dirty="0">
                <a:solidFill>
                  <a:srgbClr val="EDEBE7"/>
                </a:solidFill>
                <a:latin typeface="Tahoma"/>
                <a:cs typeface="Tahoma"/>
              </a:rPr>
              <a:t>of</a:t>
            </a:r>
            <a:r>
              <a:rPr sz="1200" spc="110" dirty="0">
                <a:solidFill>
                  <a:srgbClr val="EDEBE7"/>
                </a:solidFill>
                <a:latin typeface="Tahoma"/>
                <a:cs typeface="Tahoma"/>
              </a:rPr>
              <a:t> </a:t>
            </a:r>
            <a:r>
              <a:rPr sz="1200" spc="-10" dirty="0">
                <a:solidFill>
                  <a:srgbClr val="EDEBE7"/>
                </a:solidFill>
                <a:latin typeface="Tahoma"/>
                <a:cs typeface="Tahoma"/>
              </a:rPr>
              <a:t>program</a:t>
            </a:r>
            <a:endParaRPr sz="1200">
              <a:latin typeface="Tahoma"/>
              <a:cs typeface="Tahoma"/>
            </a:endParaRPr>
          </a:p>
          <a:p>
            <a:pPr marL="1309370">
              <a:lnSpc>
                <a:spcPct val="100000"/>
              </a:lnSpc>
              <a:spcBef>
                <a:spcPts val="1165"/>
              </a:spcBef>
            </a:pPr>
            <a:r>
              <a:rPr sz="1200" spc="20" dirty="0">
                <a:solidFill>
                  <a:srgbClr val="EDEBE7"/>
                </a:solidFill>
                <a:latin typeface="Tahoma"/>
                <a:cs typeface="Tahoma"/>
              </a:rPr>
              <a:t>Monitoring</a:t>
            </a:r>
            <a:r>
              <a:rPr sz="1200" spc="160" dirty="0">
                <a:solidFill>
                  <a:srgbClr val="EDEBE7"/>
                </a:solidFill>
                <a:latin typeface="Tahoma"/>
                <a:cs typeface="Tahoma"/>
              </a:rPr>
              <a:t> </a:t>
            </a:r>
            <a:r>
              <a:rPr sz="1200" spc="-20" dirty="0">
                <a:solidFill>
                  <a:srgbClr val="EDEBE7"/>
                </a:solidFill>
                <a:latin typeface="Tahoma"/>
                <a:cs typeface="Tahoma"/>
              </a:rPr>
              <a:t>data</a:t>
            </a:r>
            <a:endParaRPr sz="1200">
              <a:latin typeface="Tahoma"/>
              <a:cs typeface="Tahoma"/>
            </a:endParaRPr>
          </a:p>
        </p:txBody>
      </p:sp>
      <p:sp>
        <p:nvSpPr>
          <p:cNvPr id="11" name="object 3">
            <a:extLst>
              <a:ext uri="{FF2B5EF4-FFF2-40B4-BE49-F238E27FC236}">
                <a16:creationId xmlns:a16="http://schemas.microsoft.com/office/drawing/2014/main" id="{5AA0DF1D-627B-9A06-5C0A-97F188979B93}"/>
              </a:ext>
            </a:extLst>
          </p:cNvPr>
          <p:cNvSpPr txBox="1"/>
          <p:nvPr/>
        </p:nvSpPr>
        <p:spPr>
          <a:xfrm>
            <a:off x="2324861" y="5007991"/>
            <a:ext cx="14490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EDEBE7"/>
                </a:solidFill>
                <a:latin typeface="Tahoma"/>
                <a:cs typeface="Tahoma"/>
              </a:rPr>
              <a:t>Payment</a:t>
            </a:r>
            <a:r>
              <a:rPr sz="1200" spc="-10" dirty="0">
                <a:solidFill>
                  <a:srgbClr val="EDEBE7"/>
                </a:solidFill>
                <a:latin typeface="Tahoma"/>
                <a:cs typeface="Tahoma"/>
              </a:rPr>
              <a:t> </a:t>
            </a:r>
            <a:r>
              <a:rPr sz="1200" dirty="0">
                <a:solidFill>
                  <a:srgbClr val="EDEBE7"/>
                </a:solidFill>
                <a:latin typeface="Tahoma"/>
                <a:cs typeface="Tahoma"/>
              </a:rPr>
              <a:t>for</a:t>
            </a:r>
            <a:r>
              <a:rPr sz="1200" spc="20" dirty="0">
                <a:solidFill>
                  <a:srgbClr val="EDEBE7"/>
                </a:solidFill>
                <a:latin typeface="Tahoma"/>
                <a:cs typeface="Tahoma"/>
              </a:rPr>
              <a:t> </a:t>
            </a:r>
            <a:r>
              <a:rPr sz="1200" spc="45" dirty="0">
                <a:solidFill>
                  <a:srgbClr val="EDEBE7"/>
                </a:solidFill>
                <a:latin typeface="Tahoma"/>
                <a:cs typeface="Tahoma"/>
              </a:rPr>
              <a:t>offsets</a:t>
            </a:r>
            <a:endParaRPr sz="1200">
              <a:latin typeface="Tahoma"/>
              <a:cs typeface="Tahoma"/>
            </a:endParaRPr>
          </a:p>
        </p:txBody>
      </p:sp>
      <p:sp>
        <p:nvSpPr>
          <p:cNvPr id="12" name="object 4">
            <a:extLst>
              <a:ext uri="{FF2B5EF4-FFF2-40B4-BE49-F238E27FC236}">
                <a16:creationId xmlns:a16="http://schemas.microsoft.com/office/drawing/2014/main" id="{18F2DBBA-1AC9-FF5F-2CA0-02462E02A20D}"/>
              </a:ext>
            </a:extLst>
          </p:cNvPr>
          <p:cNvSpPr/>
          <p:nvPr/>
        </p:nvSpPr>
        <p:spPr>
          <a:xfrm>
            <a:off x="7841868" y="2706370"/>
            <a:ext cx="2195195" cy="1274445"/>
          </a:xfrm>
          <a:custGeom>
            <a:avLst/>
            <a:gdLst/>
            <a:ahLst/>
            <a:cxnLst/>
            <a:rect l="l" t="t" r="r" b="b"/>
            <a:pathLst>
              <a:path w="2195195" h="1274445">
                <a:moveTo>
                  <a:pt x="2195195" y="0"/>
                </a:moveTo>
                <a:lnTo>
                  <a:pt x="0" y="0"/>
                </a:lnTo>
                <a:lnTo>
                  <a:pt x="0" y="1274063"/>
                </a:lnTo>
                <a:lnTo>
                  <a:pt x="2195195" y="1274063"/>
                </a:lnTo>
                <a:lnTo>
                  <a:pt x="2195195" y="0"/>
                </a:lnTo>
                <a:close/>
              </a:path>
            </a:pathLst>
          </a:custGeom>
          <a:solidFill>
            <a:srgbClr val="CFFCB8"/>
          </a:solidFill>
        </p:spPr>
        <p:txBody>
          <a:bodyPr wrap="square" lIns="0" tIns="0" rIns="0" bIns="0" rtlCol="0"/>
          <a:lstStyle/>
          <a:p>
            <a:endParaRPr/>
          </a:p>
        </p:txBody>
      </p:sp>
      <p:sp>
        <p:nvSpPr>
          <p:cNvPr id="13" name="object 5">
            <a:extLst>
              <a:ext uri="{FF2B5EF4-FFF2-40B4-BE49-F238E27FC236}">
                <a16:creationId xmlns:a16="http://schemas.microsoft.com/office/drawing/2014/main" id="{E61BE3C8-730C-22E7-648C-771C82A01643}"/>
              </a:ext>
            </a:extLst>
          </p:cNvPr>
          <p:cNvSpPr txBox="1"/>
          <p:nvPr/>
        </p:nvSpPr>
        <p:spPr>
          <a:xfrm>
            <a:off x="7841868" y="2706370"/>
            <a:ext cx="2195195" cy="1274445"/>
          </a:xfrm>
          <a:prstGeom prst="rect">
            <a:avLst/>
          </a:prstGeom>
        </p:spPr>
        <p:txBody>
          <a:bodyPr vert="horz" wrap="square" lIns="0" tIns="79375" rIns="0" bIns="0" rtlCol="0">
            <a:spAutoFit/>
          </a:bodyPr>
          <a:lstStyle/>
          <a:p>
            <a:pPr marL="271145" marR="241935" indent="-21590">
              <a:lnSpc>
                <a:spcPct val="100000"/>
              </a:lnSpc>
              <a:spcBef>
                <a:spcPts val="625"/>
              </a:spcBef>
            </a:pPr>
            <a:r>
              <a:rPr sz="1800" spc="70" dirty="0">
                <a:solidFill>
                  <a:srgbClr val="1F1B1B"/>
                </a:solidFill>
                <a:latin typeface="Tahoma"/>
                <a:cs typeface="Tahoma"/>
              </a:rPr>
              <a:t>Aggregator</a:t>
            </a:r>
            <a:r>
              <a:rPr sz="1800" spc="-15" dirty="0">
                <a:solidFill>
                  <a:srgbClr val="1F1B1B"/>
                </a:solidFill>
                <a:latin typeface="Tahoma"/>
                <a:cs typeface="Tahoma"/>
              </a:rPr>
              <a:t> </a:t>
            </a:r>
            <a:r>
              <a:rPr sz="1800" spc="50" dirty="0">
                <a:solidFill>
                  <a:srgbClr val="1F1B1B"/>
                </a:solidFill>
                <a:latin typeface="Tahoma"/>
                <a:cs typeface="Tahoma"/>
              </a:rPr>
              <a:t>and </a:t>
            </a:r>
            <a:r>
              <a:rPr sz="1800" spc="55" dirty="0">
                <a:solidFill>
                  <a:srgbClr val="1F1B1B"/>
                </a:solidFill>
                <a:latin typeface="Tahoma"/>
                <a:cs typeface="Tahoma"/>
              </a:rPr>
              <a:t>program</a:t>
            </a:r>
            <a:r>
              <a:rPr sz="1800" spc="-25" dirty="0">
                <a:solidFill>
                  <a:srgbClr val="1F1B1B"/>
                </a:solidFill>
                <a:latin typeface="Tahoma"/>
                <a:cs typeface="Tahoma"/>
              </a:rPr>
              <a:t> </a:t>
            </a:r>
            <a:r>
              <a:rPr sz="1800" spc="55" dirty="0">
                <a:solidFill>
                  <a:srgbClr val="1F1B1B"/>
                </a:solidFill>
                <a:latin typeface="Tahoma"/>
                <a:cs typeface="Tahoma"/>
              </a:rPr>
              <a:t>owner</a:t>
            </a:r>
            <a:endParaRPr sz="1800">
              <a:latin typeface="Tahoma"/>
              <a:cs typeface="Tahoma"/>
            </a:endParaRPr>
          </a:p>
        </p:txBody>
      </p:sp>
      <p:sp>
        <p:nvSpPr>
          <p:cNvPr id="14" name="object 6">
            <a:extLst>
              <a:ext uri="{FF2B5EF4-FFF2-40B4-BE49-F238E27FC236}">
                <a16:creationId xmlns:a16="http://schemas.microsoft.com/office/drawing/2014/main" id="{AF5C2A7D-3AED-E56F-FF75-21BFEC38383D}"/>
              </a:ext>
            </a:extLst>
          </p:cNvPr>
          <p:cNvSpPr/>
          <p:nvPr/>
        </p:nvSpPr>
        <p:spPr>
          <a:xfrm>
            <a:off x="5196585" y="1403730"/>
            <a:ext cx="1625600" cy="689610"/>
          </a:xfrm>
          <a:custGeom>
            <a:avLst/>
            <a:gdLst/>
            <a:ahLst/>
            <a:cxnLst/>
            <a:rect l="l" t="t" r="r" b="b"/>
            <a:pathLst>
              <a:path w="1625600" h="689610">
                <a:moveTo>
                  <a:pt x="114935" y="0"/>
                </a:moveTo>
                <a:lnTo>
                  <a:pt x="1625599" y="0"/>
                </a:lnTo>
                <a:lnTo>
                  <a:pt x="1625599" y="574548"/>
                </a:lnTo>
                <a:lnTo>
                  <a:pt x="1616571" y="619242"/>
                </a:lnTo>
                <a:lnTo>
                  <a:pt x="1591944" y="655780"/>
                </a:lnTo>
                <a:lnTo>
                  <a:pt x="1555412" y="680436"/>
                </a:lnTo>
                <a:lnTo>
                  <a:pt x="1510664" y="689483"/>
                </a:lnTo>
                <a:lnTo>
                  <a:pt x="0" y="689483"/>
                </a:lnTo>
                <a:lnTo>
                  <a:pt x="0" y="114935"/>
                </a:lnTo>
                <a:lnTo>
                  <a:pt x="9028" y="70187"/>
                </a:lnTo>
                <a:lnTo>
                  <a:pt x="33654" y="33655"/>
                </a:lnTo>
                <a:lnTo>
                  <a:pt x="70187" y="9028"/>
                </a:lnTo>
                <a:lnTo>
                  <a:pt x="114935" y="0"/>
                </a:lnTo>
                <a:close/>
              </a:path>
            </a:pathLst>
          </a:custGeom>
          <a:ln w="15874">
            <a:solidFill>
              <a:srgbClr val="CFFCB8"/>
            </a:solidFill>
          </a:ln>
        </p:spPr>
        <p:txBody>
          <a:bodyPr wrap="square" lIns="0" tIns="0" rIns="0" bIns="0" rtlCol="0"/>
          <a:lstStyle/>
          <a:p>
            <a:endParaRPr/>
          </a:p>
        </p:txBody>
      </p:sp>
      <p:sp>
        <p:nvSpPr>
          <p:cNvPr id="15" name="object 7">
            <a:extLst>
              <a:ext uri="{FF2B5EF4-FFF2-40B4-BE49-F238E27FC236}">
                <a16:creationId xmlns:a16="http://schemas.microsoft.com/office/drawing/2014/main" id="{9A35B732-2500-0FCE-B4AD-7CB22101CFF1}"/>
              </a:ext>
            </a:extLst>
          </p:cNvPr>
          <p:cNvSpPr txBox="1"/>
          <p:nvPr/>
        </p:nvSpPr>
        <p:spPr>
          <a:xfrm>
            <a:off x="5309742" y="1464690"/>
            <a:ext cx="93027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FFFFFF"/>
                </a:solidFill>
                <a:latin typeface="Tahoma"/>
                <a:cs typeface="Tahoma"/>
              </a:rPr>
              <a:t>Participating </a:t>
            </a:r>
            <a:r>
              <a:rPr sz="1200" spc="55" dirty="0">
                <a:solidFill>
                  <a:srgbClr val="FFFFFF"/>
                </a:solidFill>
                <a:latin typeface="Tahoma"/>
                <a:cs typeface="Tahoma"/>
              </a:rPr>
              <a:t>company</a:t>
            </a:r>
            <a:r>
              <a:rPr sz="1200" spc="-70" dirty="0">
                <a:solidFill>
                  <a:srgbClr val="FFFFFF"/>
                </a:solidFill>
                <a:latin typeface="Tahoma"/>
                <a:cs typeface="Tahoma"/>
              </a:rPr>
              <a:t> </a:t>
            </a:r>
            <a:r>
              <a:rPr sz="1200" spc="25" dirty="0">
                <a:solidFill>
                  <a:srgbClr val="FFFFFF"/>
                </a:solidFill>
                <a:latin typeface="Tahoma"/>
                <a:cs typeface="Tahoma"/>
              </a:rPr>
              <a:t>A</a:t>
            </a:r>
            <a:endParaRPr sz="1200">
              <a:latin typeface="Tahoma"/>
              <a:cs typeface="Tahoma"/>
            </a:endParaRPr>
          </a:p>
        </p:txBody>
      </p:sp>
      <p:sp>
        <p:nvSpPr>
          <p:cNvPr id="16" name="object 8">
            <a:extLst>
              <a:ext uri="{FF2B5EF4-FFF2-40B4-BE49-F238E27FC236}">
                <a16:creationId xmlns:a16="http://schemas.microsoft.com/office/drawing/2014/main" id="{D67BA5C3-525B-CAB5-9C23-A96B91FFE2BF}"/>
              </a:ext>
            </a:extLst>
          </p:cNvPr>
          <p:cNvSpPr/>
          <p:nvPr/>
        </p:nvSpPr>
        <p:spPr>
          <a:xfrm>
            <a:off x="5196585" y="2367026"/>
            <a:ext cx="1625600" cy="689610"/>
          </a:xfrm>
          <a:custGeom>
            <a:avLst/>
            <a:gdLst/>
            <a:ahLst/>
            <a:cxnLst/>
            <a:rect l="l" t="t" r="r" b="b"/>
            <a:pathLst>
              <a:path w="1625600" h="689610">
                <a:moveTo>
                  <a:pt x="114935" y="0"/>
                </a:moveTo>
                <a:lnTo>
                  <a:pt x="1625599" y="0"/>
                </a:lnTo>
                <a:lnTo>
                  <a:pt x="1625599" y="574421"/>
                </a:lnTo>
                <a:lnTo>
                  <a:pt x="1616571" y="619168"/>
                </a:lnTo>
                <a:lnTo>
                  <a:pt x="1591944" y="655701"/>
                </a:lnTo>
                <a:lnTo>
                  <a:pt x="1555412" y="680327"/>
                </a:lnTo>
                <a:lnTo>
                  <a:pt x="1510664" y="689356"/>
                </a:lnTo>
                <a:lnTo>
                  <a:pt x="0" y="689356"/>
                </a:lnTo>
                <a:lnTo>
                  <a:pt x="0" y="114808"/>
                </a:lnTo>
                <a:lnTo>
                  <a:pt x="9028" y="70133"/>
                </a:lnTo>
                <a:lnTo>
                  <a:pt x="33654" y="33639"/>
                </a:lnTo>
                <a:lnTo>
                  <a:pt x="70187" y="9026"/>
                </a:lnTo>
                <a:lnTo>
                  <a:pt x="114935" y="0"/>
                </a:lnTo>
                <a:close/>
              </a:path>
            </a:pathLst>
          </a:custGeom>
          <a:ln w="15875">
            <a:solidFill>
              <a:srgbClr val="CFFCB8"/>
            </a:solidFill>
          </a:ln>
        </p:spPr>
        <p:txBody>
          <a:bodyPr wrap="square" lIns="0" tIns="0" rIns="0" bIns="0" rtlCol="0"/>
          <a:lstStyle/>
          <a:p>
            <a:endParaRPr/>
          </a:p>
        </p:txBody>
      </p:sp>
      <p:sp>
        <p:nvSpPr>
          <p:cNvPr id="17" name="object 9">
            <a:extLst>
              <a:ext uri="{FF2B5EF4-FFF2-40B4-BE49-F238E27FC236}">
                <a16:creationId xmlns:a16="http://schemas.microsoft.com/office/drawing/2014/main" id="{0EBC0AE9-2526-3187-9AF7-2C812A903078}"/>
              </a:ext>
            </a:extLst>
          </p:cNvPr>
          <p:cNvSpPr txBox="1"/>
          <p:nvPr/>
        </p:nvSpPr>
        <p:spPr>
          <a:xfrm>
            <a:off x="5309742" y="2428113"/>
            <a:ext cx="93027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FFFFFF"/>
                </a:solidFill>
                <a:latin typeface="Tahoma"/>
                <a:cs typeface="Tahoma"/>
              </a:rPr>
              <a:t>Participating </a:t>
            </a:r>
            <a:r>
              <a:rPr sz="1200" spc="55" dirty="0">
                <a:solidFill>
                  <a:srgbClr val="FFFFFF"/>
                </a:solidFill>
                <a:latin typeface="Tahoma"/>
                <a:cs typeface="Tahoma"/>
              </a:rPr>
              <a:t>company</a:t>
            </a:r>
            <a:r>
              <a:rPr sz="1200" spc="-70" dirty="0">
                <a:solidFill>
                  <a:srgbClr val="FFFFFF"/>
                </a:solidFill>
                <a:latin typeface="Tahoma"/>
                <a:cs typeface="Tahoma"/>
              </a:rPr>
              <a:t> </a:t>
            </a:r>
            <a:r>
              <a:rPr sz="1200" dirty="0">
                <a:solidFill>
                  <a:srgbClr val="FFFFFF"/>
                </a:solidFill>
                <a:latin typeface="Tahoma"/>
                <a:cs typeface="Tahoma"/>
              </a:rPr>
              <a:t>B</a:t>
            </a:r>
            <a:endParaRPr sz="1200">
              <a:latin typeface="Tahoma"/>
              <a:cs typeface="Tahoma"/>
            </a:endParaRPr>
          </a:p>
        </p:txBody>
      </p:sp>
      <p:sp>
        <p:nvSpPr>
          <p:cNvPr id="18" name="object 10">
            <a:extLst>
              <a:ext uri="{FF2B5EF4-FFF2-40B4-BE49-F238E27FC236}">
                <a16:creationId xmlns:a16="http://schemas.microsoft.com/office/drawing/2014/main" id="{91F2A602-07D6-17AF-1200-9BCE0FB1E06E}"/>
              </a:ext>
            </a:extLst>
          </p:cNvPr>
          <p:cNvSpPr/>
          <p:nvPr/>
        </p:nvSpPr>
        <p:spPr>
          <a:xfrm>
            <a:off x="5167503" y="3291078"/>
            <a:ext cx="1625600" cy="689610"/>
          </a:xfrm>
          <a:custGeom>
            <a:avLst/>
            <a:gdLst/>
            <a:ahLst/>
            <a:cxnLst/>
            <a:rect l="l" t="t" r="r" b="b"/>
            <a:pathLst>
              <a:path w="1625600" h="689610">
                <a:moveTo>
                  <a:pt x="114935" y="0"/>
                </a:moveTo>
                <a:lnTo>
                  <a:pt x="1625600" y="0"/>
                </a:lnTo>
                <a:lnTo>
                  <a:pt x="1625600" y="574421"/>
                </a:lnTo>
                <a:lnTo>
                  <a:pt x="1616571" y="619168"/>
                </a:lnTo>
                <a:lnTo>
                  <a:pt x="1591945" y="655701"/>
                </a:lnTo>
                <a:lnTo>
                  <a:pt x="1555412" y="680327"/>
                </a:lnTo>
                <a:lnTo>
                  <a:pt x="1510665" y="689356"/>
                </a:lnTo>
                <a:lnTo>
                  <a:pt x="0" y="689356"/>
                </a:lnTo>
                <a:lnTo>
                  <a:pt x="0" y="114808"/>
                </a:lnTo>
                <a:lnTo>
                  <a:pt x="9028" y="70133"/>
                </a:lnTo>
                <a:lnTo>
                  <a:pt x="33654" y="33639"/>
                </a:lnTo>
                <a:lnTo>
                  <a:pt x="70187" y="9026"/>
                </a:lnTo>
                <a:lnTo>
                  <a:pt x="114935" y="0"/>
                </a:lnTo>
                <a:close/>
              </a:path>
            </a:pathLst>
          </a:custGeom>
          <a:ln w="15875">
            <a:solidFill>
              <a:srgbClr val="CFFCB8"/>
            </a:solidFill>
          </a:ln>
        </p:spPr>
        <p:txBody>
          <a:bodyPr wrap="square" lIns="0" tIns="0" rIns="0" bIns="0" rtlCol="0"/>
          <a:lstStyle/>
          <a:p>
            <a:endParaRPr/>
          </a:p>
        </p:txBody>
      </p:sp>
      <p:sp>
        <p:nvSpPr>
          <p:cNvPr id="19" name="object 11">
            <a:extLst>
              <a:ext uri="{FF2B5EF4-FFF2-40B4-BE49-F238E27FC236}">
                <a16:creationId xmlns:a16="http://schemas.microsoft.com/office/drawing/2014/main" id="{B5117BF8-788C-34BD-CAC7-73A61BDCD439}"/>
              </a:ext>
            </a:extLst>
          </p:cNvPr>
          <p:cNvSpPr txBox="1"/>
          <p:nvPr/>
        </p:nvSpPr>
        <p:spPr>
          <a:xfrm>
            <a:off x="5280786" y="3352291"/>
            <a:ext cx="93027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FFFFFF"/>
                </a:solidFill>
                <a:latin typeface="Tahoma"/>
                <a:cs typeface="Tahoma"/>
              </a:rPr>
              <a:t>Participating </a:t>
            </a:r>
            <a:r>
              <a:rPr sz="1200" spc="55" dirty="0">
                <a:solidFill>
                  <a:srgbClr val="FFFFFF"/>
                </a:solidFill>
                <a:latin typeface="Tahoma"/>
                <a:cs typeface="Tahoma"/>
              </a:rPr>
              <a:t>company</a:t>
            </a:r>
            <a:r>
              <a:rPr sz="1200" spc="-70" dirty="0">
                <a:solidFill>
                  <a:srgbClr val="FFFFFF"/>
                </a:solidFill>
                <a:latin typeface="Tahoma"/>
                <a:cs typeface="Tahoma"/>
              </a:rPr>
              <a:t> </a:t>
            </a:r>
            <a:r>
              <a:rPr sz="1200" spc="95" dirty="0">
                <a:solidFill>
                  <a:srgbClr val="FFFFFF"/>
                </a:solidFill>
                <a:latin typeface="Tahoma"/>
                <a:cs typeface="Tahoma"/>
              </a:rPr>
              <a:t>C</a:t>
            </a:r>
            <a:endParaRPr sz="1200">
              <a:latin typeface="Tahoma"/>
              <a:cs typeface="Tahoma"/>
            </a:endParaRPr>
          </a:p>
        </p:txBody>
      </p:sp>
      <p:sp>
        <p:nvSpPr>
          <p:cNvPr id="20" name="object 12">
            <a:extLst>
              <a:ext uri="{FF2B5EF4-FFF2-40B4-BE49-F238E27FC236}">
                <a16:creationId xmlns:a16="http://schemas.microsoft.com/office/drawing/2014/main" id="{961763BF-6A9D-B695-0CE1-C4554F157260}"/>
              </a:ext>
            </a:extLst>
          </p:cNvPr>
          <p:cNvSpPr/>
          <p:nvPr/>
        </p:nvSpPr>
        <p:spPr>
          <a:xfrm>
            <a:off x="5167503" y="4213097"/>
            <a:ext cx="1625600" cy="689610"/>
          </a:xfrm>
          <a:custGeom>
            <a:avLst/>
            <a:gdLst/>
            <a:ahLst/>
            <a:cxnLst/>
            <a:rect l="l" t="t" r="r" b="b"/>
            <a:pathLst>
              <a:path w="1625600" h="689610">
                <a:moveTo>
                  <a:pt x="114935" y="0"/>
                </a:moveTo>
                <a:lnTo>
                  <a:pt x="1625600" y="0"/>
                </a:lnTo>
                <a:lnTo>
                  <a:pt x="1625600" y="574547"/>
                </a:lnTo>
                <a:lnTo>
                  <a:pt x="1616571" y="619295"/>
                </a:lnTo>
                <a:lnTo>
                  <a:pt x="1591945" y="655827"/>
                </a:lnTo>
                <a:lnTo>
                  <a:pt x="1555412" y="680454"/>
                </a:lnTo>
                <a:lnTo>
                  <a:pt x="1510665" y="689482"/>
                </a:lnTo>
                <a:lnTo>
                  <a:pt x="0" y="689482"/>
                </a:lnTo>
                <a:lnTo>
                  <a:pt x="0" y="114934"/>
                </a:lnTo>
                <a:lnTo>
                  <a:pt x="9028" y="70240"/>
                </a:lnTo>
                <a:lnTo>
                  <a:pt x="33654" y="33702"/>
                </a:lnTo>
                <a:lnTo>
                  <a:pt x="70187" y="9046"/>
                </a:lnTo>
                <a:lnTo>
                  <a:pt x="114935" y="0"/>
                </a:lnTo>
                <a:close/>
              </a:path>
            </a:pathLst>
          </a:custGeom>
          <a:ln w="15875">
            <a:solidFill>
              <a:srgbClr val="CFFCB8"/>
            </a:solidFill>
          </a:ln>
        </p:spPr>
        <p:txBody>
          <a:bodyPr wrap="square" lIns="0" tIns="0" rIns="0" bIns="0" rtlCol="0"/>
          <a:lstStyle/>
          <a:p>
            <a:endParaRPr/>
          </a:p>
        </p:txBody>
      </p:sp>
      <p:sp>
        <p:nvSpPr>
          <p:cNvPr id="21" name="object 13">
            <a:extLst>
              <a:ext uri="{FF2B5EF4-FFF2-40B4-BE49-F238E27FC236}">
                <a16:creationId xmlns:a16="http://schemas.microsoft.com/office/drawing/2014/main" id="{FC044AA3-AC91-8392-796E-A86EF6E8C8E2}"/>
              </a:ext>
            </a:extLst>
          </p:cNvPr>
          <p:cNvSpPr txBox="1"/>
          <p:nvPr/>
        </p:nvSpPr>
        <p:spPr>
          <a:xfrm>
            <a:off x="5280786" y="4274566"/>
            <a:ext cx="93027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FFFFFF"/>
                </a:solidFill>
                <a:latin typeface="Tahoma"/>
                <a:cs typeface="Tahoma"/>
              </a:rPr>
              <a:t>Participating </a:t>
            </a:r>
            <a:r>
              <a:rPr sz="1200" spc="55" dirty="0">
                <a:solidFill>
                  <a:srgbClr val="FFFFFF"/>
                </a:solidFill>
                <a:latin typeface="Tahoma"/>
                <a:cs typeface="Tahoma"/>
              </a:rPr>
              <a:t>company</a:t>
            </a:r>
            <a:r>
              <a:rPr sz="1200" spc="-70" dirty="0">
                <a:solidFill>
                  <a:srgbClr val="FFFFFF"/>
                </a:solidFill>
                <a:latin typeface="Tahoma"/>
                <a:cs typeface="Tahoma"/>
              </a:rPr>
              <a:t> </a:t>
            </a:r>
            <a:r>
              <a:rPr sz="1200" spc="-50" dirty="0">
                <a:solidFill>
                  <a:srgbClr val="FFFFFF"/>
                </a:solidFill>
                <a:latin typeface="Tahoma"/>
                <a:cs typeface="Tahoma"/>
              </a:rPr>
              <a:t>D</a:t>
            </a:r>
            <a:endParaRPr sz="1200">
              <a:latin typeface="Tahoma"/>
              <a:cs typeface="Tahoma"/>
            </a:endParaRPr>
          </a:p>
        </p:txBody>
      </p:sp>
      <p:sp>
        <p:nvSpPr>
          <p:cNvPr id="22" name="object 14">
            <a:extLst>
              <a:ext uri="{FF2B5EF4-FFF2-40B4-BE49-F238E27FC236}">
                <a16:creationId xmlns:a16="http://schemas.microsoft.com/office/drawing/2014/main" id="{8237CDDA-560D-B036-6229-4461C0966C10}"/>
              </a:ext>
            </a:extLst>
          </p:cNvPr>
          <p:cNvSpPr/>
          <p:nvPr/>
        </p:nvSpPr>
        <p:spPr>
          <a:xfrm>
            <a:off x="5167503" y="5171059"/>
            <a:ext cx="1625600" cy="689610"/>
          </a:xfrm>
          <a:custGeom>
            <a:avLst/>
            <a:gdLst/>
            <a:ahLst/>
            <a:cxnLst/>
            <a:rect l="l" t="t" r="r" b="b"/>
            <a:pathLst>
              <a:path w="1625600" h="689610">
                <a:moveTo>
                  <a:pt x="114935" y="0"/>
                </a:moveTo>
                <a:lnTo>
                  <a:pt x="1625600" y="0"/>
                </a:lnTo>
                <a:lnTo>
                  <a:pt x="1625600" y="574560"/>
                </a:lnTo>
                <a:lnTo>
                  <a:pt x="1616571" y="619288"/>
                </a:lnTo>
                <a:lnTo>
                  <a:pt x="1591945" y="655813"/>
                </a:lnTo>
                <a:lnTo>
                  <a:pt x="1555412" y="680440"/>
                </a:lnTo>
                <a:lnTo>
                  <a:pt x="1510665" y="689470"/>
                </a:lnTo>
                <a:lnTo>
                  <a:pt x="0" y="689470"/>
                </a:lnTo>
                <a:lnTo>
                  <a:pt x="0" y="114935"/>
                </a:lnTo>
                <a:lnTo>
                  <a:pt x="9028" y="70187"/>
                </a:lnTo>
                <a:lnTo>
                  <a:pt x="33654" y="33655"/>
                </a:lnTo>
                <a:lnTo>
                  <a:pt x="70187" y="9028"/>
                </a:lnTo>
                <a:lnTo>
                  <a:pt x="114935" y="0"/>
                </a:lnTo>
                <a:close/>
              </a:path>
            </a:pathLst>
          </a:custGeom>
          <a:ln w="15875">
            <a:solidFill>
              <a:srgbClr val="CFFCB8"/>
            </a:solidFill>
          </a:ln>
        </p:spPr>
        <p:txBody>
          <a:bodyPr wrap="square" lIns="0" tIns="0" rIns="0" bIns="0" rtlCol="0"/>
          <a:lstStyle/>
          <a:p>
            <a:endParaRPr/>
          </a:p>
        </p:txBody>
      </p:sp>
      <p:sp>
        <p:nvSpPr>
          <p:cNvPr id="23" name="object 15">
            <a:extLst>
              <a:ext uri="{FF2B5EF4-FFF2-40B4-BE49-F238E27FC236}">
                <a16:creationId xmlns:a16="http://schemas.microsoft.com/office/drawing/2014/main" id="{FE42E48B-506C-D1B9-0F4E-D9DAA034D683}"/>
              </a:ext>
            </a:extLst>
          </p:cNvPr>
          <p:cNvSpPr txBox="1"/>
          <p:nvPr/>
        </p:nvSpPr>
        <p:spPr>
          <a:xfrm>
            <a:off x="5280786" y="5232349"/>
            <a:ext cx="930910" cy="39179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Tahoma"/>
                <a:cs typeface="Tahoma"/>
              </a:rPr>
              <a:t>Participating</a:t>
            </a:r>
            <a:endParaRPr sz="1200">
              <a:latin typeface="Tahoma"/>
              <a:cs typeface="Tahoma"/>
            </a:endParaRPr>
          </a:p>
          <a:p>
            <a:pPr marL="12700">
              <a:lnSpc>
                <a:spcPct val="100000"/>
              </a:lnSpc>
              <a:spcBef>
                <a:spcPts val="5"/>
              </a:spcBef>
            </a:pPr>
            <a:r>
              <a:rPr sz="1200" spc="55" dirty="0">
                <a:solidFill>
                  <a:srgbClr val="FFFFFF"/>
                </a:solidFill>
                <a:latin typeface="Tahoma"/>
                <a:cs typeface="Tahoma"/>
              </a:rPr>
              <a:t>company</a:t>
            </a:r>
            <a:r>
              <a:rPr sz="1200" spc="-70" dirty="0">
                <a:solidFill>
                  <a:srgbClr val="FFFFFF"/>
                </a:solidFill>
                <a:latin typeface="Tahoma"/>
                <a:cs typeface="Tahoma"/>
              </a:rPr>
              <a:t> </a:t>
            </a:r>
            <a:r>
              <a:rPr sz="1200" spc="-50" dirty="0">
                <a:solidFill>
                  <a:srgbClr val="FFFFFF"/>
                </a:solidFill>
                <a:latin typeface="Tahoma"/>
                <a:cs typeface="Tahoma"/>
              </a:rPr>
              <a:t>E</a:t>
            </a:r>
            <a:endParaRPr sz="1200">
              <a:latin typeface="Tahoma"/>
              <a:cs typeface="Tahoma"/>
            </a:endParaRPr>
          </a:p>
        </p:txBody>
      </p:sp>
      <p:grpSp>
        <p:nvGrpSpPr>
          <p:cNvPr id="24" name="object 16">
            <a:extLst>
              <a:ext uri="{FF2B5EF4-FFF2-40B4-BE49-F238E27FC236}">
                <a16:creationId xmlns:a16="http://schemas.microsoft.com/office/drawing/2014/main" id="{19CB7303-FD40-4D4B-8271-BCE7159ED572}"/>
              </a:ext>
            </a:extLst>
          </p:cNvPr>
          <p:cNvGrpSpPr/>
          <p:nvPr/>
        </p:nvGrpSpPr>
        <p:grpSpPr>
          <a:xfrm>
            <a:off x="4713096" y="873505"/>
            <a:ext cx="7119620" cy="4661535"/>
            <a:chOff x="4713096" y="873505"/>
            <a:chExt cx="7119620" cy="4661535"/>
          </a:xfrm>
        </p:grpSpPr>
        <p:sp>
          <p:nvSpPr>
            <p:cNvPr id="25" name="object 17">
              <a:extLst>
                <a:ext uri="{FF2B5EF4-FFF2-40B4-BE49-F238E27FC236}">
                  <a16:creationId xmlns:a16="http://schemas.microsoft.com/office/drawing/2014/main" id="{757E644D-BCC7-9B8E-28FB-1A743BAC431C}"/>
                </a:ext>
              </a:extLst>
            </p:cNvPr>
            <p:cNvSpPr/>
            <p:nvPr/>
          </p:nvSpPr>
          <p:spPr>
            <a:xfrm>
              <a:off x="4739385" y="1748408"/>
              <a:ext cx="0" cy="3767454"/>
            </a:xfrm>
            <a:custGeom>
              <a:avLst/>
              <a:gdLst/>
              <a:ahLst/>
              <a:cxnLst/>
              <a:rect l="l" t="t" r="r" b="b"/>
              <a:pathLst>
                <a:path h="3767454">
                  <a:moveTo>
                    <a:pt x="0" y="0"/>
                  </a:moveTo>
                  <a:lnTo>
                    <a:pt x="0" y="3767454"/>
                  </a:lnTo>
                </a:path>
              </a:pathLst>
            </a:custGeom>
            <a:ln w="38100">
              <a:solidFill>
                <a:srgbClr val="B69FF8"/>
              </a:solidFill>
            </a:ln>
          </p:spPr>
          <p:txBody>
            <a:bodyPr wrap="square" lIns="0" tIns="0" rIns="0" bIns="0" rtlCol="0"/>
            <a:lstStyle/>
            <a:p>
              <a:endParaRPr/>
            </a:p>
          </p:txBody>
        </p:sp>
        <p:sp>
          <p:nvSpPr>
            <p:cNvPr id="26" name="object 18">
              <a:extLst>
                <a:ext uri="{FF2B5EF4-FFF2-40B4-BE49-F238E27FC236}">
                  <a16:creationId xmlns:a16="http://schemas.microsoft.com/office/drawing/2014/main" id="{DA4FB146-3408-0B96-BF7B-7867E47461C8}"/>
                </a:ext>
              </a:extLst>
            </p:cNvPr>
            <p:cNvSpPr/>
            <p:nvPr/>
          </p:nvSpPr>
          <p:spPr>
            <a:xfrm>
              <a:off x="4732146" y="892555"/>
              <a:ext cx="4144010" cy="4623435"/>
            </a:xfrm>
            <a:custGeom>
              <a:avLst/>
              <a:gdLst/>
              <a:ahLst/>
              <a:cxnLst/>
              <a:rect l="l" t="t" r="r" b="b"/>
              <a:pathLst>
                <a:path w="4144009" h="4623435">
                  <a:moveTo>
                    <a:pt x="0" y="4623308"/>
                  </a:moveTo>
                  <a:lnTo>
                    <a:pt x="435355" y="4623308"/>
                  </a:lnTo>
                </a:path>
                <a:path w="4144009" h="4623435">
                  <a:moveTo>
                    <a:pt x="7238" y="842137"/>
                  </a:moveTo>
                  <a:lnTo>
                    <a:pt x="464438" y="855853"/>
                  </a:lnTo>
                </a:path>
                <a:path w="4144009" h="4623435">
                  <a:moveTo>
                    <a:pt x="7238" y="1813814"/>
                  </a:moveTo>
                  <a:lnTo>
                    <a:pt x="464438" y="1819148"/>
                  </a:lnTo>
                </a:path>
                <a:path w="4144009" h="4623435">
                  <a:moveTo>
                    <a:pt x="0" y="2739517"/>
                  </a:moveTo>
                  <a:lnTo>
                    <a:pt x="435355" y="2743200"/>
                  </a:lnTo>
                </a:path>
                <a:path w="4144009" h="4623435">
                  <a:moveTo>
                    <a:pt x="7238" y="3665347"/>
                  </a:moveTo>
                  <a:lnTo>
                    <a:pt x="435355" y="3665347"/>
                  </a:lnTo>
                </a:path>
                <a:path w="4144009" h="4623435">
                  <a:moveTo>
                    <a:pt x="0" y="0"/>
                  </a:moveTo>
                  <a:lnTo>
                    <a:pt x="4143755" y="0"/>
                  </a:lnTo>
                </a:path>
                <a:path w="4144009" h="4623435">
                  <a:moveTo>
                    <a:pt x="4143755" y="0"/>
                  </a:moveTo>
                  <a:lnTo>
                    <a:pt x="4143755" y="1825752"/>
                  </a:lnTo>
                </a:path>
              </a:pathLst>
            </a:custGeom>
            <a:ln w="28575">
              <a:solidFill>
                <a:srgbClr val="B69FF8"/>
              </a:solidFill>
            </a:ln>
          </p:spPr>
          <p:txBody>
            <a:bodyPr wrap="square" lIns="0" tIns="0" rIns="0" bIns="0" rtlCol="0"/>
            <a:lstStyle/>
            <a:p>
              <a:endParaRPr/>
            </a:p>
          </p:txBody>
        </p:sp>
        <p:sp>
          <p:nvSpPr>
            <p:cNvPr id="27" name="object 19">
              <a:extLst>
                <a:ext uri="{FF2B5EF4-FFF2-40B4-BE49-F238E27FC236}">
                  <a16:creationId xmlns:a16="http://schemas.microsoft.com/office/drawing/2014/main" id="{7BF109DB-770D-AE7F-2BF6-D580F1F10180}"/>
                </a:ext>
              </a:extLst>
            </p:cNvPr>
            <p:cNvSpPr/>
            <p:nvPr/>
          </p:nvSpPr>
          <p:spPr>
            <a:xfrm>
              <a:off x="4732146" y="892555"/>
              <a:ext cx="0" cy="855980"/>
            </a:xfrm>
            <a:custGeom>
              <a:avLst/>
              <a:gdLst/>
              <a:ahLst/>
              <a:cxnLst/>
              <a:rect l="l" t="t" r="r" b="b"/>
              <a:pathLst>
                <a:path h="855980">
                  <a:moveTo>
                    <a:pt x="0" y="0"/>
                  </a:moveTo>
                  <a:lnTo>
                    <a:pt x="0" y="855853"/>
                  </a:lnTo>
                </a:path>
              </a:pathLst>
            </a:custGeom>
            <a:ln w="38100">
              <a:solidFill>
                <a:srgbClr val="B69FF8"/>
              </a:solidFill>
            </a:ln>
          </p:spPr>
          <p:txBody>
            <a:bodyPr wrap="square" lIns="0" tIns="0" rIns="0" bIns="0" rtlCol="0"/>
            <a:lstStyle/>
            <a:p>
              <a:endParaRPr/>
            </a:p>
          </p:txBody>
        </p:sp>
        <p:sp>
          <p:nvSpPr>
            <p:cNvPr id="28" name="object 20">
              <a:extLst>
                <a:ext uri="{FF2B5EF4-FFF2-40B4-BE49-F238E27FC236}">
                  <a16:creationId xmlns:a16="http://schemas.microsoft.com/office/drawing/2014/main" id="{223F915D-0972-F553-30A9-7BF966D749AF}"/>
                </a:ext>
              </a:extLst>
            </p:cNvPr>
            <p:cNvSpPr/>
            <p:nvPr/>
          </p:nvSpPr>
          <p:spPr>
            <a:xfrm>
              <a:off x="10455401" y="2191384"/>
              <a:ext cx="1370965" cy="1197610"/>
            </a:xfrm>
            <a:custGeom>
              <a:avLst/>
              <a:gdLst/>
              <a:ahLst/>
              <a:cxnLst/>
              <a:rect l="l" t="t" r="r" b="b"/>
              <a:pathLst>
                <a:path w="1370965" h="1197610">
                  <a:moveTo>
                    <a:pt x="199517" y="0"/>
                  </a:moveTo>
                  <a:lnTo>
                    <a:pt x="1370711" y="0"/>
                  </a:lnTo>
                  <a:lnTo>
                    <a:pt x="1370711" y="997838"/>
                  </a:lnTo>
                  <a:lnTo>
                    <a:pt x="1365444" y="1043600"/>
                  </a:lnTo>
                  <a:lnTo>
                    <a:pt x="1350439" y="1085601"/>
                  </a:lnTo>
                  <a:lnTo>
                    <a:pt x="1326893" y="1122645"/>
                  </a:lnTo>
                  <a:lnTo>
                    <a:pt x="1296000" y="1153538"/>
                  </a:lnTo>
                  <a:lnTo>
                    <a:pt x="1258956" y="1177084"/>
                  </a:lnTo>
                  <a:lnTo>
                    <a:pt x="1216955" y="1192089"/>
                  </a:lnTo>
                  <a:lnTo>
                    <a:pt x="1171194" y="1197355"/>
                  </a:lnTo>
                  <a:lnTo>
                    <a:pt x="0" y="1197355"/>
                  </a:lnTo>
                  <a:lnTo>
                    <a:pt x="0" y="199516"/>
                  </a:lnTo>
                  <a:lnTo>
                    <a:pt x="5266" y="153755"/>
                  </a:lnTo>
                  <a:lnTo>
                    <a:pt x="20271" y="111754"/>
                  </a:lnTo>
                  <a:lnTo>
                    <a:pt x="43817" y="74710"/>
                  </a:lnTo>
                  <a:lnTo>
                    <a:pt x="74710" y="43817"/>
                  </a:lnTo>
                  <a:lnTo>
                    <a:pt x="111754" y="20271"/>
                  </a:lnTo>
                  <a:lnTo>
                    <a:pt x="153755" y="5266"/>
                  </a:lnTo>
                  <a:lnTo>
                    <a:pt x="199517" y="0"/>
                  </a:lnTo>
                  <a:close/>
                </a:path>
              </a:pathLst>
            </a:custGeom>
            <a:ln w="12700">
              <a:solidFill>
                <a:srgbClr val="CFFCB8"/>
              </a:solidFill>
            </a:ln>
          </p:spPr>
          <p:txBody>
            <a:bodyPr wrap="square" lIns="0" tIns="0" rIns="0" bIns="0" rtlCol="0"/>
            <a:lstStyle/>
            <a:p>
              <a:endParaRPr/>
            </a:p>
          </p:txBody>
        </p:sp>
      </p:grpSp>
      <p:sp>
        <p:nvSpPr>
          <p:cNvPr id="29" name="object 21">
            <a:extLst>
              <a:ext uri="{FF2B5EF4-FFF2-40B4-BE49-F238E27FC236}">
                <a16:creationId xmlns:a16="http://schemas.microsoft.com/office/drawing/2014/main" id="{81046DA1-ED64-FD1E-7A30-5085A06D9323}"/>
              </a:ext>
            </a:extLst>
          </p:cNvPr>
          <p:cNvSpPr txBox="1"/>
          <p:nvPr/>
        </p:nvSpPr>
        <p:spPr>
          <a:xfrm>
            <a:off x="10594085" y="2275712"/>
            <a:ext cx="757555" cy="513080"/>
          </a:xfrm>
          <a:prstGeom prst="rect">
            <a:avLst/>
          </a:prstGeom>
        </p:spPr>
        <p:txBody>
          <a:bodyPr vert="horz" wrap="square" lIns="0" tIns="12065" rIns="0" bIns="0" rtlCol="0">
            <a:spAutoFit/>
          </a:bodyPr>
          <a:lstStyle/>
          <a:p>
            <a:pPr marL="12700" marR="5080">
              <a:lnSpc>
                <a:spcPct val="100000"/>
              </a:lnSpc>
              <a:spcBef>
                <a:spcPts val="95"/>
              </a:spcBef>
            </a:pPr>
            <a:r>
              <a:rPr sz="1600" spc="55" dirty="0">
                <a:solidFill>
                  <a:srgbClr val="FFFFFF"/>
                </a:solidFill>
                <a:latin typeface="Tahoma"/>
                <a:cs typeface="Tahoma"/>
              </a:rPr>
              <a:t>Host </a:t>
            </a:r>
            <a:r>
              <a:rPr sz="1600" spc="50" dirty="0">
                <a:solidFill>
                  <a:srgbClr val="FFFFFF"/>
                </a:solidFill>
                <a:latin typeface="Tahoma"/>
                <a:cs typeface="Tahoma"/>
              </a:rPr>
              <a:t>country</a:t>
            </a:r>
            <a:endParaRPr sz="1600">
              <a:latin typeface="Tahoma"/>
              <a:cs typeface="Tahoma"/>
            </a:endParaRPr>
          </a:p>
        </p:txBody>
      </p:sp>
      <p:sp>
        <p:nvSpPr>
          <p:cNvPr id="30" name="object 22">
            <a:extLst>
              <a:ext uri="{FF2B5EF4-FFF2-40B4-BE49-F238E27FC236}">
                <a16:creationId xmlns:a16="http://schemas.microsoft.com/office/drawing/2014/main" id="{F6E1F098-8ED3-362D-A612-2655603D708C}"/>
              </a:ext>
            </a:extLst>
          </p:cNvPr>
          <p:cNvSpPr/>
          <p:nvPr/>
        </p:nvSpPr>
        <p:spPr>
          <a:xfrm>
            <a:off x="9864217" y="669798"/>
            <a:ext cx="1552575" cy="1197610"/>
          </a:xfrm>
          <a:custGeom>
            <a:avLst/>
            <a:gdLst/>
            <a:ahLst/>
            <a:cxnLst/>
            <a:rect l="l" t="t" r="r" b="b"/>
            <a:pathLst>
              <a:path w="1552575" h="1197610">
                <a:moveTo>
                  <a:pt x="199643" y="0"/>
                </a:moveTo>
                <a:lnTo>
                  <a:pt x="1552193" y="0"/>
                </a:lnTo>
                <a:lnTo>
                  <a:pt x="1552193" y="997838"/>
                </a:lnTo>
                <a:lnTo>
                  <a:pt x="1546927" y="1043607"/>
                </a:lnTo>
                <a:lnTo>
                  <a:pt x="1531922" y="1085626"/>
                </a:lnTo>
                <a:lnTo>
                  <a:pt x="1508376" y="1122695"/>
                </a:lnTo>
                <a:lnTo>
                  <a:pt x="1477483" y="1153615"/>
                </a:lnTo>
                <a:lnTo>
                  <a:pt x="1440439" y="1177186"/>
                </a:lnTo>
                <a:lnTo>
                  <a:pt x="1398438" y="1192208"/>
                </a:lnTo>
                <a:lnTo>
                  <a:pt x="1352677" y="1197482"/>
                </a:lnTo>
                <a:lnTo>
                  <a:pt x="0" y="1197482"/>
                </a:lnTo>
                <a:lnTo>
                  <a:pt x="0" y="199643"/>
                </a:lnTo>
                <a:lnTo>
                  <a:pt x="5274" y="153875"/>
                </a:lnTo>
                <a:lnTo>
                  <a:pt x="20296" y="111856"/>
                </a:lnTo>
                <a:lnTo>
                  <a:pt x="43867" y="74787"/>
                </a:lnTo>
                <a:lnTo>
                  <a:pt x="74787" y="43867"/>
                </a:lnTo>
                <a:lnTo>
                  <a:pt x="111856" y="20296"/>
                </a:lnTo>
                <a:lnTo>
                  <a:pt x="153875" y="5274"/>
                </a:lnTo>
                <a:lnTo>
                  <a:pt x="199643" y="0"/>
                </a:lnTo>
                <a:close/>
              </a:path>
            </a:pathLst>
          </a:custGeom>
          <a:ln w="12700">
            <a:solidFill>
              <a:srgbClr val="CFFCB8"/>
            </a:solidFill>
          </a:ln>
        </p:spPr>
        <p:txBody>
          <a:bodyPr wrap="square" lIns="0" tIns="0" rIns="0" bIns="0" rtlCol="0"/>
          <a:lstStyle/>
          <a:p>
            <a:endParaRPr/>
          </a:p>
        </p:txBody>
      </p:sp>
      <p:sp>
        <p:nvSpPr>
          <p:cNvPr id="31" name="object 23">
            <a:extLst>
              <a:ext uri="{FF2B5EF4-FFF2-40B4-BE49-F238E27FC236}">
                <a16:creationId xmlns:a16="http://schemas.microsoft.com/office/drawing/2014/main" id="{15F7B433-D017-F21D-915A-58B3D6989CCF}"/>
              </a:ext>
            </a:extLst>
          </p:cNvPr>
          <p:cNvSpPr txBox="1"/>
          <p:nvPr/>
        </p:nvSpPr>
        <p:spPr>
          <a:xfrm>
            <a:off x="10010171" y="709484"/>
            <a:ext cx="1418867" cy="504625"/>
          </a:xfrm>
          <a:prstGeom prst="rect">
            <a:avLst/>
          </a:prstGeom>
        </p:spPr>
        <p:txBody>
          <a:bodyPr vert="horz" wrap="square" lIns="0" tIns="12065" rIns="0" bIns="0" rtlCol="0">
            <a:spAutoFit/>
          </a:bodyPr>
          <a:lstStyle/>
          <a:p>
            <a:pPr marL="12700" marR="5080">
              <a:lnSpc>
                <a:spcPct val="100000"/>
              </a:lnSpc>
              <a:spcBef>
                <a:spcPts val="95"/>
              </a:spcBef>
            </a:pPr>
            <a:r>
              <a:rPr sz="1600" spc="50" dirty="0">
                <a:solidFill>
                  <a:srgbClr val="FFFFFF"/>
                </a:solidFill>
                <a:latin typeface="Tahoma"/>
                <a:cs typeface="Tahoma"/>
              </a:rPr>
              <a:t>Receiver country</a:t>
            </a:r>
            <a:endParaRPr sz="1600">
              <a:latin typeface="Tahoma"/>
              <a:cs typeface="Tahoma"/>
            </a:endParaRPr>
          </a:p>
        </p:txBody>
      </p:sp>
      <p:grpSp>
        <p:nvGrpSpPr>
          <p:cNvPr id="32" name="object 24">
            <a:extLst>
              <a:ext uri="{FF2B5EF4-FFF2-40B4-BE49-F238E27FC236}">
                <a16:creationId xmlns:a16="http://schemas.microsoft.com/office/drawing/2014/main" id="{65971D0C-9F2D-A5BE-779B-0F73427C6ECF}"/>
              </a:ext>
            </a:extLst>
          </p:cNvPr>
          <p:cNvGrpSpPr/>
          <p:nvPr/>
        </p:nvGrpSpPr>
        <p:grpSpPr>
          <a:xfrm>
            <a:off x="10547730" y="4980051"/>
            <a:ext cx="1264920" cy="1197610"/>
            <a:chOff x="10547730" y="4980051"/>
            <a:chExt cx="1264920" cy="1197610"/>
          </a:xfrm>
        </p:grpSpPr>
        <p:sp>
          <p:nvSpPr>
            <p:cNvPr id="34" name="object 26">
              <a:extLst>
                <a:ext uri="{FF2B5EF4-FFF2-40B4-BE49-F238E27FC236}">
                  <a16:creationId xmlns:a16="http://schemas.microsoft.com/office/drawing/2014/main" id="{0AE41239-0E66-8002-B840-202FC90708EA}"/>
                </a:ext>
              </a:extLst>
            </p:cNvPr>
            <p:cNvSpPr/>
            <p:nvPr/>
          </p:nvSpPr>
          <p:spPr>
            <a:xfrm>
              <a:off x="10547730" y="4980051"/>
              <a:ext cx="1264920" cy="1197610"/>
            </a:xfrm>
            <a:custGeom>
              <a:avLst/>
              <a:gdLst/>
              <a:ahLst/>
              <a:cxnLst/>
              <a:rect l="l" t="t" r="r" b="b"/>
              <a:pathLst>
                <a:path w="1264920" h="1197610">
                  <a:moveTo>
                    <a:pt x="632333" y="0"/>
                  </a:moveTo>
                  <a:lnTo>
                    <a:pt x="582913" y="1800"/>
                  </a:lnTo>
                  <a:lnTo>
                    <a:pt x="534535" y="7114"/>
                  </a:lnTo>
                  <a:lnTo>
                    <a:pt x="487337" y="15807"/>
                  </a:lnTo>
                  <a:lnTo>
                    <a:pt x="441462" y="27748"/>
                  </a:lnTo>
                  <a:lnTo>
                    <a:pt x="397049" y="42803"/>
                  </a:lnTo>
                  <a:lnTo>
                    <a:pt x="354239" y="60838"/>
                  </a:lnTo>
                  <a:lnTo>
                    <a:pt x="313172" y="81722"/>
                  </a:lnTo>
                  <a:lnTo>
                    <a:pt x="273989" y="105320"/>
                  </a:lnTo>
                  <a:lnTo>
                    <a:pt x="236831" y="131501"/>
                  </a:lnTo>
                  <a:lnTo>
                    <a:pt x="201838" y="160131"/>
                  </a:lnTo>
                  <a:lnTo>
                    <a:pt x="169150" y="191077"/>
                  </a:lnTo>
                  <a:lnTo>
                    <a:pt x="138909" y="224207"/>
                  </a:lnTo>
                  <a:lnTo>
                    <a:pt x="111254" y="259386"/>
                  </a:lnTo>
                  <a:lnTo>
                    <a:pt x="86327" y="296483"/>
                  </a:lnTo>
                  <a:lnTo>
                    <a:pt x="64267" y="335365"/>
                  </a:lnTo>
                  <a:lnTo>
                    <a:pt x="45215" y="375897"/>
                  </a:lnTo>
                  <a:lnTo>
                    <a:pt x="29312" y="417948"/>
                  </a:lnTo>
                  <a:lnTo>
                    <a:pt x="16699" y="461385"/>
                  </a:lnTo>
                  <a:lnTo>
                    <a:pt x="7515" y="506074"/>
                  </a:lnTo>
                  <a:lnTo>
                    <a:pt x="1902" y="551882"/>
                  </a:lnTo>
                  <a:lnTo>
                    <a:pt x="0" y="598678"/>
                  </a:lnTo>
                  <a:lnTo>
                    <a:pt x="1902" y="645464"/>
                  </a:lnTo>
                  <a:lnTo>
                    <a:pt x="7515" y="691267"/>
                  </a:lnTo>
                  <a:lnTo>
                    <a:pt x="16699" y="735951"/>
                  </a:lnTo>
                  <a:lnTo>
                    <a:pt x="29312" y="779385"/>
                  </a:lnTo>
                  <a:lnTo>
                    <a:pt x="45215" y="821435"/>
                  </a:lnTo>
                  <a:lnTo>
                    <a:pt x="64267" y="861968"/>
                  </a:lnTo>
                  <a:lnTo>
                    <a:pt x="86327" y="900850"/>
                  </a:lnTo>
                  <a:lnTo>
                    <a:pt x="111254" y="937949"/>
                  </a:lnTo>
                  <a:lnTo>
                    <a:pt x="138909" y="973132"/>
                  </a:lnTo>
                  <a:lnTo>
                    <a:pt x="169150" y="1006265"/>
                  </a:lnTo>
                  <a:lnTo>
                    <a:pt x="201838" y="1037215"/>
                  </a:lnTo>
                  <a:lnTo>
                    <a:pt x="236831" y="1065849"/>
                  </a:lnTo>
                  <a:lnTo>
                    <a:pt x="273989" y="1092035"/>
                  </a:lnTo>
                  <a:lnTo>
                    <a:pt x="313172" y="1115638"/>
                  </a:lnTo>
                  <a:lnTo>
                    <a:pt x="354239" y="1136526"/>
                  </a:lnTo>
                  <a:lnTo>
                    <a:pt x="397049" y="1154566"/>
                  </a:lnTo>
                  <a:lnTo>
                    <a:pt x="441462" y="1169624"/>
                  </a:lnTo>
                  <a:lnTo>
                    <a:pt x="487337" y="1181568"/>
                  </a:lnTo>
                  <a:lnTo>
                    <a:pt x="534535" y="1190264"/>
                  </a:lnTo>
                  <a:lnTo>
                    <a:pt x="582913" y="1195580"/>
                  </a:lnTo>
                  <a:lnTo>
                    <a:pt x="632333" y="1197381"/>
                  </a:lnTo>
                  <a:lnTo>
                    <a:pt x="681735" y="1195580"/>
                  </a:lnTo>
                  <a:lnTo>
                    <a:pt x="730097" y="1190264"/>
                  </a:lnTo>
                  <a:lnTo>
                    <a:pt x="777281" y="1181568"/>
                  </a:lnTo>
                  <a:lnTo>
                    <a:pt x="823143" y="1169624"/>
                  </a:lnTo>
                  <a:lnTo>
                    <a:pt x="867545" y="1154566"/>
                  </a:lnTo>
                  <a:lnTo>
                    <a:pt x="910345" y="1136526"/>
                  </a:lnTo>
                  <a:lnTo>
                    <a:pt x="951404" y="1115638"/>
                  </a:lnTo>
                  <a:lnTo>
                    <a:pt x="990579" y="1092035"/>
                  </a:lnTo>
                  <a:lnTo>
                    <a:pt x="1027731" y="1065849"/>
                  </a:lnTo>
                  <a:lnTo>
                    <a:pt x="1062718" y="1037215"/>
                  </a:lnTo>
                  <a:lnTo>
                    <a:pt x="1095401" y="1006265"/>
                  </a:lnTo>
                  <a:lnTo>
                    <a:pt x="1125639" y="973132"/>
                  </a:lnTo>
                  <a:lnTo>
                    <a:pt x="1153291" y="937949"/>
                  </a:lnTo>
                  <a:lnTo>
                    <a:pt x="1178216" y="900850"/>
                  </a:lnTo>
                  <a:lnTo>
                    <a:pt x="1200274" y="861968"/>
                  </a:lnTo>
                  <a:lnTo>
                    <a:pt x="1219325" y="821435"/>
                  </a:lnTo>
                  <a:lnTo>
                    <a:pt x="1235227" y="779385"/>
                  </a:lnTo>
                  <a:lnTo>
                    <a:pt x="1247840" y="735951"/>
                  </a:lnTo>
                  <a:lnTo>
                    <a:pt x="1257023" y="691267"/>
                  </a:lnTo>
                  <a:lnTo>
                    <a:pt x="1262636" y="645464"/>
                  </a:lnTo>
                  <a:lnTo>
                    <a:pt x="1264539" y="598678"/>
                  </a:lnTo>
                  <a:lnTo>
                    <a:pt x="1262636" y="551882"/>
                  </a:lnTo>
                  <a:lnTo>
                    <a:pt x="1257023" y="506074"/>
                  </a:lnTo>
                  <a:lnTo>
                    <a:pt x="1247840" y="461385"/>
                  </a:lnTo>
                  <a:lnTo>
                    <a:pt x="1235227" y="417948"/>
                  </a:lnTo>
                  <a:lnTo>
                    <a:pt x="1219325" y="375897"/>
                  </a:lnTo>
                  <a:lnTo>
                    <a:pt x="1200274" y="335365"/>
                  </a:lnTo>
                  <a:lnTo>
                    <a:pt x="1178216" y="296483"/>
                  </a:lnTo>
                  <a:lnTo>
                    <a:pt x="1153291" y="259386"/>
                  </a:lnTo>
                  <a:lnTo>
                    <a:pt x="1125639" y="224207"/>
                  </a:lnTo>
                  <a:lnTo>
                    <a:pt x="1095401" y="191077"/>
                  </a:lnTo>
                  <a:lnTo>
                    <a:pt x="1062718" y="160131"/>
                  </a:lnTo>
                  <a:lnTo>
                    <a:pt x="1027731" y="131501"/>
                  </a:lnTo>
                  <a:lnTo>
                    <a:pt x="990579" y="105320"/>
                  </a:lnTo>
                  <a:lnTo>
                    <a:pt x="951404" y="81722"/>
                  </a:lnTo>
                  <a:lnTo>
                    <a:pt x="910345" y="60838"/>
                  </a:lnTo>
                  <a:lnTo>
                    <a:pt x="867545" y="42803"/>
                  </a:lnTo>
                  <a:lnTo>
                    <a:pt x="823143" y="27748"/>
                  </a:lnTo>
                  <a:lnTo>
                    <a:pt x="777281" y="15807"/>
                  </a:lnTo>
                  <a:lnTo>
                    <a:pt x="730097" y="7114"/>
                  </a:lnTo>
                  <a:lnTo>
                    <a:pt x="681735" y="1800"/>
                  </a:lnTo>
                  <a:lnTo>
                    <a:pt x="632333" y="0"/>
                  </a:lnTo>
                  <a:close/>
                </a:path>
              </a:pathLst>
            </a:custGeom>
            <a:solidFill>
              <a:srgbClr val="EC7C30"/>
            </a:solidFill>
          </p:spPr>
          <p:txBody>
            <a:bodyPr wrap="square" lIns="0" tIns="0" rIns="0" bIns="0" rtlCol="0"/>
            <a:lstStyle/>
            <a:p>
              <a:endParaRPr/>
            </a:p>
          </p:txBody>
        </p:sp>
        <p:sp>
          <p:nvSpPr>
            <p:cNvPr id="35" name="object 27">
              <a:extLst>
                <a:ext uri="{FF2B5EF4-FFF2-40B4-BE49-F238E27FC236}">
                  <a16:creationId xmlns:a16="http://schemas.microsoft.com/office/drawing/2014/main" id="{7340628F-CBF6-F5A5-416C-335B3B26A3CB}"/>
                </a:ext>
              </a:extLst>
            </p:cNvPr>
            <p:cNvSpPr/>
            <p:nvPr/>
          </p:nvSpPr>
          <p:spPr>
            <a:xfrm>
              <a:off x="10547730" y="4980051"/>
              <a:ext cx="1264920" cy="1197610"/>
            </a:xfrm>
            <a:custGeom>
              <a:avLst/>
              <a:gdLst/>
              <a:ahLst/>
              <a:cxnLst/>
              <a:rect l="l" t="t" r="r" b="b"/>
              <a:pathLst>
                <a:path w="1264920" h="1197610">
                  <a:moveTo>
                    <a:pt x="0" y="598678"/>
                  </a:moveTo>
                  <a:lnTo>
                    <a:pt x="1902" y="551882"/>
                  </a:lnTo>
                  <a:lnTo>
                    <a:pt x="7515" y="506074"/>
                  </a:lnTo>
                  <a:lnTo>
                    <a:pt x="16699" y="461385"/>
                  </a:lnTo>
                  <a:lnTo>
                    <a:pt x="29312" y="417948"/>
                  </a:lnTo>
                  <a:lnTo>
                    <a:pt x="45215" y="375897"/>
                  </a:lnTo>
                  <a:lnTo>
                    <a:pt x="64267" y="335365"/>
                  </a:lnTo>
                  <a:lnTo>
                    <a:pt x="86327" y="296483"/>
                  </a:lnTo>
                  <a:lnTo>
                    <a:pt x="111254" y="259386"/>
                  </a:lnTo>
                  <a:lnTo>
                    <a:pt x="138909" y="224207"/>
                  </a:lnTo>
                  <a:lnTo>
                    <a:pt x="169150" y="191077"/>
                  </a:lnTo>
                  <a:lnTo>
                    <a:pt x="201838" y="160131"/>
                  </a:lnTo>
                  <a:lnTo>
                    <a:pt x="236831" y="131501"/>
                  </a:lnTo>
                  <a:lnTo>
                    <a:pt x="273989" y="105320"/>
                  </a:lnTo>
                  <a:lnTo>
                    <a:pt x="313172" y="81722"/>
                  </a:lnTo>
                  <a:lnTo>
                    <a:pt x="354239" y="60838"/>
                  </a:lnTo>
                  <a:lnTo>
                    <a:pt x="397049" y="42803"/>
                  </a:lnTo>
                  <a:lnTo>
                    <a:pt x="441462" y="27748"/>
                  </a:lnTo>
                  <a:lnTo>
                    <a:pt x="487337" y="15807"/>
                  </a:lnTo>
                  <a:lnTo>
                    <a:pt x="534535" y="7114"/>
                  </a:lnTo>
                  <a:lnTo>
                    <a:pt x="582913" y="1800"/>
                  </a:lnTo>
                  <a:lnTo>
                    <a:pt x="632333" y="0"/>
                  </a:lnTo>
                  <a:lnTo>
                    <a:pt x="681735" y="1800"/>
                  </a:lnTo>
                  <a:lnTo>
                    <a:pt x="730097" y="7114"/>
                  </a:lnTo>
                  <a:lnTo>
                    <a:pt x="777281" y="15807"/>
                  </a:lnTo>
                  <a:lnTo>
                    <a:pt x="823143" y="27748"/>
                  </a:lnTo>
                  <a:lnTo>
                    <a:pt x="867545" y="42803"/>
                  </a:lnTo>
                  <a:lnTo>
                    <a:pt x="910345" y="60838"/>
                  </a:lnTo>
                  <a:lnTo>
                    <a:pt x="951404" y="81722"/>
                  </a:lnTo>
                  <a:lnTo>
                    <a:pt x="990579" y="105320"/>
                  </a:lnTo>
                  <a:lnTo>
                    <a:pt x="1027731" y="131501"/>
                  </a:lnTo>
                  <a:lnTo>
                    <a:pt x="1062718" y="160131"/>
                  </a:lnTo>
                  <a:lnTo>
                    <a:pt x="1095401" y="191077"/>
                  </a:lnTo>
                  <a:lnTo>
                    <a:pt x="1125639" y="224207"/>
                  </a:lnTo>
                  <a:lnTo>
                    <a:pt x="1153291" y="259386"/>
                  </a:lnTo>
                  <a:lnTo>
                    <a:pt x="1178216" y="296483"/>
                  </a:lnTo>
                  <a:lnTo>
                    <a:pt x="1200274" y="335365"/>
                  </a:lnTo>
                  <a:lnTo>
                    <a:pt x="1219325" y="375897"/>
                  </a:lnTo>
                  <a:lnTo>
                    <a:pt x="1235227" y="417948"/>
                  </a:lnTo>
                  <a:lnTo>
                    <a:pt x="1247840" y="461385"/>
                  </a:lnTo>
                  <a:lnTo>
                    <a:pt x="1257023" y="506074"/>
                  </a:lnTo>
                  <a:lnTo>
                    <a:pt x="1262636" y="551882"/>
                  </a:lnTo>
                  <a:lnTo>
                    <a:pt x="1264539" y="598678"/>
                  </a:lnTo>
                  <a:lnTo>
                    <a:pt x="1262636" y="645464"/>
                  </a:lnTo>
                  <a:lnTo>
                    <a:pt x="1257023" y="691267"/>
                  </a:lnTo>
                  <a:lnTo>
                    <a:pt x="1247840" y="735951"/>
                  </a:lnTo>
                  <a:lnTo>
                    <a:pt x="1235227" y="779385"/>
                  </a:lnTo>
                  <a:lnTo>
                    <a:pt x="1219325" y="821435"/>
                  </a:lnTo>
                  <a:lnTo>
                    <a:pt x="1200274" y="861968"/>
                  </a:lnTo>
                  <a:lnTo>
                    <a:pt x="1178216" y="900850"/>
                  </a:lnTo>
                  <a:lnTo>
                    <a:pt x="1153291" y="937949"/>
                  </a:lnTo>
                  <a:lnTo>
                    <a:pt x="1125639" y="973132"/>
                  </a:lnTo>
                  <a:lnTo>
                    <a:pt x="1095401" y="1006265"/>
                  </a:lnTo>
                  <a:lnTo>
                    <a:pt x="1062718" y="1037215"/>
                  </a:lnTo>
                  <a:lnTo>
                    <a:pt x="1027731" y="1065849"/>
                  </a:lnTo>
                  <a:lnTo>
                    <a:pt x="990579" y="1092035"/>
                  </a:lnTo>
                  <a:lnTo>
                    <a:pt x="951404" y="1115638"/>
                  </a:lnTo>
                  <a:lnTo>
                    <a:pt x="910345" y="1136526"/>
                  </a:lnTo>
                  <a:lnTo>
                    <a:pt x="867545" y="1154566"/>
                  </a:lnTo>
                  <a:lnTo>
                    <a:pt x="823143" y="1169624"/>
                  </a:lnTo>
                  <a:lnTo>
                    <a:pt x="777281" y="1181568"/>
                  </a:lnTo>
                  <a:lnTo>
                    <a:pt x="730097" y="1190264"/>
                  </a:lnTo>
                  <a:lnTo>
                    <a:pt x="681735" y="1195580"/>
                  </a:lnTo>
                  <a:lnTo>
                    <a:pt x="632333" y="1197381"/>
                  </a:lnTo>
                  <a:lnTo>
                    <a:pt x="582913" y="1195580"/>
                  </a:lnTo>
                  <a:lnTo>
                    <a:pt x="534535" y="1190264"/>
                  </a:lnTo>
                  <a:lnTo>
                    <a:pt x="487337" y="1181568"/>
                  </a:lnTo>
                  <a:lnTo>
                    <a:pt x="441462" y="1169624"/>
                  </a:lnTo>
                  <a:lnTo>
                    <a:pt x="397049" y="1154566"/>
                  </a:lnTo>
                  <a:lnTo>
                    <a:pt x="354239" y="1136526"/>
                  </a:lnTo>
                  <a:lnTo>
                    <a:pt x="313172" y="1115638"/>
                  </a:lnTo>
                  <a:lnTo>
                    <a:pt x="273989" y="1092035"/>
                  </a:lnTo>
                  <a:lnTo>
                    <a:pt x="236831" y="1065849"/>
                  </a:lnTo>
                  <a:lnTo>
                    <a:pt x="201838" y="1037215"/>
                  </a:lnTo>
                  <a:lnTo>
                    <a:pt x="169150" y="1006265"/>
                  </a:lnTo>
                  <a:lnTo>
                    <a:pt x="138909" y="973132"/>
                  </a:lnTo>
                  <a:lnTo>
                    <a:pt x="111254" y="937949"/>
                  </a:lnTo>
                  <a:lnTo>
                    <a:pt x="86327" y="900850"/>
                  </a:lnTo>
                  <a:lnTo>
                    <a:pt x="64267" y="861968"/>
                  </a:lnTo>
                  <a:lnTo>
                    <a:pt x="45215" y="821435"/>
                  </a:lnTo>
                  <a:lnTo>
                    <a:pt x="29312" y="779385"/>
                  </a:lnTo>
                  <a:lnTo>
                    <a:pt x="16699" y="735951"/>
                  </a:lnTo>
                  <a:lnTo>
                    <a:pt x="7515" y="691267"/>
                  </a:lnTo>
                  <a:lnTo>
                    <a:pt x="1902" y="645464"/>
                  </a:lnTo>
                  <a:lnTo>
                    <a:pt x="0" y="598678"/>
                  </a:lnTo>
                  <a:close/>
                </a:path>
              </a:pathLst>
            </a:custGeom>
            <a:ln w="12700">
              <a:solidFill>
                <a:srgbClr val="126830"/>
              </a:solidFill>
            </a:ln>
          </p:spPr>
          <p:txBody>
            <a:bodyPr wrap="square" lIns="0" tIns="0" rIns="0" bIns="0" rtlCol="0"/>
            <a:lstStyle/>
            <a:p>
              <a:endParaRPr/>
            </a:p>
          </p:txBody>
        </p:sp>
      </p:grpSp>
      <p:sp>
        <p:nvSpPr>
          <p:cNvPr id="36" name="object 28">
            <a:extLst>
              <a:ext uri="{FF2B5EF4-FFF2-40B4-BE49-F238E27FC236}">
                <a16:creationId xmlns:a16="http://schemas.microsoft.com/office/drawing/2014/main" id="{F0205560-C382-63FE-65FC-36CEAE2AC1F3}"/>
              </a:ext>
            </a:extLst>
          </p:cNvPr>
          <p:cNvSpPr txBox="1"/>
          <p:nvPr/>
        </p:nvSpPr>
        <p:spPr>
          <a:xfrm>
            <a:off x="10832972" y="5315153"/>
            <a:ext cx="695325" cy="513715"/>
          </a:xfrm>
          <a:prstGeom prst="rect">
            <a:avLst/>
          </a:prstGeom>
        </p:spPr>
        <p:txBody>
          <a:bodyPr vert="horz" wrap="square" lIns="0" tIns="12065" rIns="0" bIns="0" rtlCol="0">
            <a:spAutoFit/>
          </a:bodyPr>
          <a:lstStyle/>
          <a:p>
            <a:pPr marL="70485">
              <a:lnSpc>
                <a:spcPct val="100000"/>
              </a:lnSpc>
              <a:spcBef>
                <a:spcPts val="95"/>
              </a:spcBef>
            </a:pPr>
            <a:r>
              <a:rPr sz="1600" spc="45" dirty="0">
                <a:solidFill>
                  <a:srgbClr val="1F1B1B"/>
                </a:solidFill>
                <a:latin typeface="Tahoma"/>
                <a:cs typeface="Tahoma"/>
              </a:rPr>
              <a:t>Buyer</a:t>
            </a:r>
            <a:endParaRPr sz="1600">
              <a:latin typeface="Tahoma"/>
              <a:cs typeface="Tahoma"/>
            </a:endParaRPr>
          </a:p>
          <a:p>
            <a:pPr marL="12700">
              <a:lnSpc>
                <a:spcPct val="100000"/>
              </a:lnSpc>
              <a:spcBef>
                <a:spcPts val="5"/>
              </a:spcBef>
            </a:pPr>
            <a:r>
              <a:rPr sz="1600" spc="65" dirty="0">
                <a:solidFill>
                  <a:srgbClr val="1F1B1B"/>
                </a:solidFill>
                <a:latin typeface="Tahoma"/>
                <a:cs typeface="Tahoma"/>
              </a:rPr>
              <a:t>offsets</a:t>
            </a:r>
            <a:endParaRPr sz="1600">
              <a:latin typeface="Tahoma"/>
              <a:cs typeface="Tahoma"/>
            </a:endParaRPr>
          </a:p>
        </p:txBody>
      </p:sp>
      <p:grpSp>
        <p:nvGrpSpPr>
          <p:cNvPr id="37" name="object 29">
            <a:extLst>
              <a:ext uri="{FF2B5EF4-FFF2-40B4-BE49-F238E27FC236}">
                <a16:creationId xmlns:a16="http://schemas.microsoft.com/office/drawing/2014/main" id="{07993850-E2ED-CD82-5A72-6091B3185D09}"/>
              </a:ext>
            </a:extLst>
          </p:cNvPr>
          <p:cNvGrpSpPr/>
          <p:nvPr/>
        </p:nvGrpSpPr>
        <p:grpSpPr>
          <a:xfrm>
            <a:off x="6780276" y="1740789"/>
            <a:ext cx="4329430" cy="3781425"/>
            <a:chOff x="6780276" y="1740789"/>
            <a:chExt cx="4329430" cy="3781425"/>
          </a:xfrm>
        </p:grpSpPr>
        <p:sp>
          <p:nvSpPr>
            <p:cNvPr id="38" name="object 30">
              <a:extLst>
                <a:ext uri="{FF2B5EF4-FFF2-40B4-BE49-F238E27FC236}">
                  <a16:creationId xmlns:a16="http://schemas.microsoft.com/office/drawing/2014/main" id="{40DD8D3F-68F4-DCD5-A1A2-5083E73A5C22}"/>
                </a:ext>
              </a:extLst>
            </p:cNvPr>
            <p:cNvSpPr/>
            <p:nvPr/>
          </p:nvSpPr>
          <p:spPr>
            <a:xfrm>
              <a:off x="9797542" y="3972433"/>
              <a:ext cx="871855" cy="1282065"/>
            </a:xfrm>
            <a:custGeom>
              <a:avLst/>
              <a:gdLst/>
              <a:ahLst/>
              <a:cxnLst/>
              <a:rect l="l" t="t" r="r" b="b"/>
              <a:pathLst>
                <a:path w="871854" h="1282064">
                  <a:moveTo>
                    <a:pt x="811816" y="1218698"/>
                  </a:moveTo>
                  <a:lnTo>
                    <a:pt x="788161" y="1234694"/>
                  </a:lnTo>
                  <a:lnTo>
                    <a:pt x="871601" y="1281684"/>
                  </a:lnTo>
                  <a:lnTo>
                    <a:pt x="864895" y="1230503"/>
                  </a:lnTo>
                  <a:lnTo>
                    <a:pt x="819784" y="1230503"/>
                  </a:lnTo>
                  <a:lnTo>
                    <a:pt x="811816" y="1218698"/>
                  </a:lnTo>
                  <a:close/>
                </a:path>
                <a:path w="871854" h="1282064">
                  <a:moveTo>
                    <a:pt x="835539" y="1202657"/>
                  </a:moveTo>
                  <a:lnTo>
                    <a:pt x="811816" y="1218698"/>
                  </a:lnTo>
                  <a:lnTo>
                    <a:pt x="819784" y="1230503"/>
                  </a:lnTo>
                  <a:lnTo>
                    <a:pt x="843533" y="1214501"/>
                  </a:lnTo>
                  <a:lnTo>
                    <a:pt x="835539" y="1202657"/>
                  </a:lnTo>
                  <a:close/>
                </a:path>
                <a:path w="871854" h="1282064">
                  <a:moveTo>
                    <a:pt x="859154" y="1186688"/>
                  </a:moveTo>
                  <a:lnTo>
                    <a:pt x="835539" y="1202657"/>
                  </a:lnTo>
                  <a:lnTo>
                    <a:pt x="843533" y="1214501"/>
                  </a:lnTo>
                  <a:lnTo>
                    <a:pt x="819784" y="1230503"/>
                  </a:lnTo>
                  <a:lnTo>
                    <a:pt x="864895" y="1230503"/>
                  </a:lnTo>
                  <a:lnTo>
                    <a:pt x="859154" y="1186688"/>
                  </a:lnTo>
                  <a:close/>
                </a:path>
                <a:path w="871854" h="1282064">
                  <a:moveTo>
                    <a:pt x="23749" y="0"/>
                  </a:moveTo>
                  <a:lnTo>
                    <a:pt x="0" y="16002"/>
                  </a:lnTo>
                  <a:lnTo>
                    <a:pt x="811816" y="1218698"/>
                  </a:lnTo>
                  <a:lnTo>
                    <a:pt x="835539" y="1202657"/>
                  </a:lnTo>
                  <a:lnTo>
                    <a:pt x="23749" y="0"/>
                  </a:lnTo>
                  <a:close/>
                </a:path>
              </a:pathLst>
            </a:custGeom>
            <a:solidFill>
              <a:srgbClr val="B69FF8"/>
            </a:solidFill>
          </p:spPr>
          <p:txBody>
            <a:bodyPr wrap="square" lIns="0" tIns="0" rIns="0" bIns="0" rtlCol="0"/>
            <a:lstStyle/>
            <a:p>
              <a:endParaRPr/>
            </a:p>
          </p:txBody>
        </p:sp>
        <p:sp>
          <p:nvSpPr>
            <p:cNvPr id="39" name="object 31">
              <a:extLst>
                <a:ext uri="{FF2B5EF4-FFF2-40B4-BE49-F238E27FC236}">
                  <a16:creationId xmlns:a16="http://schemas.microsoft.com/office/drawing/2014/main" id="{410C9FBA-A63D-B47A-9D34-8A91A2E650AD}"/>
                </a:ext>
              </a:extLst>
            </p:cNvPr>
            <p:cNvSpPr/>
            <p:nvPr/>
          </p:nvSpPr>
          <p:spPr>
            <a:xfrm>
              <a:off x="6793103" y="2093213"/>
              <a:ext cx="4316730" cy="3077845"/>
            </a:xfrm>
            <a:custGeom>
              <a:avLst/>
              <a:gdLst/>
              <a:ahLst/>
              <a:cxnLst/>
              <a:rect l="l" t="t" r="r" b="b"/>
              <a:pathLst>
                <a:path w="4316730" h="3077845">
                  <a:moveTo>
                    <a:pt x="1061212" y="1257300"/>
                  </a:moveTo>
                  <a:lnTo>
                    <a:pt x="1048766" y="1250188"/>
                  </a:lnTo>
                  <a:lnTo>
                    <a:pt x="1059688" y="1241044"/>
                  </a:lnTo>
                  <a:lnTo>
                    <a:pt x="66103" y="56451"/>
                  </a:lnTo>
                  <a:lnTo>
                    <a:pt x="79209" y="45466"/>
                  </a:lnTo>
                  <a:lnTo>
                    <a:pt x="88011" y="38100"/>
                  </a:lnTo>
                  <a:lnTo>
                    <a:pt x="0" y="0"/>
                  </a:lnTo>
                  <a:lnTo>
                    <a:pt x="22225" y="93218"/>
                  </a:lnTo>
                  <a:lnTo>
                    <a:pt x="44132" y="74866"/>
                  </a:lnTo>
                  <a:lnTo>
                    <a:pt x="1004709" y="1219847"/>
                  </a:lnTo>
                  <a:lnTo>
                    <a:pt x="85699" y="901534"/>
                  </a:lnTo>
                  <a:lnTo>
                    <a:pt x="87312" y="896874"/>
                  </a:lnTo>
                  <a:lnTo>
                    <a:pt x="94996" y="874649"/>
                  </a:lnTo>
                  <a:lnTo>
                    <a:pt x="0" y="887095"/>
                  </a:lnTo>
                  <a:lnTo>
                    <a:pt x="67056" y="955548"/>
                  </a:lnTo>
                  <a:lnTo>
                    <a:pt x="76352" y="928611"/>
                  </a:lnTo>
                  <a:lnTo>
                    <a:pt x="964057" y="1235964"/>
                  </a:lnTo>
                  <a:lnTo>
                    <a:pt x="85725" y="1235964"/>
                  </a:lnTo>
                  <a:lnTo>
                    <a:pt x="85725" y="1207389"/>
                  </a:lnTo>
                  <a:lnTo>
                    <a:pt x="0" y="1250188"/>
                  </a:lnTo>
                  <a:lnTo>
                    <a:pt x="85725" y="1293114"/>
                  </a:lnTo>
                  <a:lnTo>
                    <a:pt x="85725" y="1264539"/>
                  </a:lnTo>
                  <a:lnTo>
                    <a:pt x="1009142" y="1264539"/>
                  </a:lnTo>
                  <a:lnTo>
                    <a:pt x="56857" y="2054237"/>
                  </a:lnTo>
                  <a:lnTo>
                    <a:pt x="38608" y="2032254"/>
                  </a:lnTo>
                  <a:lnTo>
                    <a:pt x="0" y="2119884"/>
                  </a:lnTo>
                  <a:lnTo>
                    <a:pt x="93345" y="2098167"/>
                  </a:lnTo>
                  <a:lnTo>
                    <a:pt x="82689" y="2085340"/>
                  </a:lnTo>
                  <a:lnTo>
                    <a:pt x="75120" y="2076234"/>
                  </a:lnTo>
                  <a:lnTo>
                    <a:pt x="996835" y="1311884"/>
                  </a:lnTo>
                  <a:lnTo>
                    <a:pt x="30289" y="2996463"/>
                  </a:lnTo>
                  <a:lnTo>
                    <a:pt x="5461" y="2982214"/>
                  </a:lnTo>
                  <a:lnTo>
                    <a:pt x="0" y="3077845"/>
                  </a:lnTo>
                  <a:lnTo>
                    <a:pt x="79883" y="3024886"/>
                  </a:lnTo>
                  <a:lnTo>
                    <a:pt x="76555" y="3022981"/>
                  </a:lnTo>
                  <a:lnTo>
                    <a:pt x="55067" y="3010662"/>
                  </a:lnTo>
                  <a:lnTo>
                    <a:pt x="1061212" y="1257300"/>
                  </a:lnTo>
                  <a:close/>
                </a:path>
                <a:path w="4316730" h="3077845">
                  <a:moveTo>
                    <a:pt x="4316603" y="2927477"/>
                  </a:moveTo>
                  <a:lnTo>
                    <a:pt x="3301644" y="1315186"/>
                  </a:lnTo>
                  <a:lnTo>
                    <a:pt x="3321012" y="1303020"/>
                  </a:lnTo>
                  <a:lnTo>
                    <a:pt x="3325876" y="1299972"/>
                  </a:lnTo>
                  <a:lnTo>
                    <a:pt x="3243834" y="1250188"/>
                  </a:lnTo>
                  <a:lnTo>
                    <a:pt x="3253232" y="1345565"/>
                  </a:lnTo>
                  <a:lnTo>
                    <a:pt x="3277476" y="1330350"/>
                  </a:lnTo>
                  <a:lnTo>
                    <a:pt x="4292473" y="2942717"/>
                  </a:lnTo>
                  <a:lnTo>
                    <a:pt x="4316603" y="2927477"/>
                  </a:lnTo>
                  <a:close/>
                </a:path>
              </a:pathLst>
            </a:custGeom>
            <a:solidFill>
              <a:srgbClr val="EC7C30"/>
            </a:solidFill>
          </p:spPr>
          <p:txBody>
            <a:bodyPr wrap="square" lIns="0" tIns="0" rIns="0" bIns="0" rtlCol="0"/>
            <a:lstStyle/>
            <a:p>
              <a:endParaRPr/>
            </a:p>
          </p:txBody>
        </p:sp>
        <p:sp>
          <p:nvSpPr>
            <p:cNvPr id="40" name="object 32">
              <a:extLst>
                <a:ext uri="{FF2B5EF4-FFF2-40B4-BE49-F238E27FC236}">
                  <a16:creationId xmlns:a16="http://schemas.microsoft.com/office/drawing/2014/main" id="{176815F8-9FB5-1A8F-4AB4-62FB354CAACE}"/>
                </a:ext>
              </a:extLst>
            </p:cNvPr>
            <p:cNvSpPr/>
            <p:nvPr/>
          </p:nvSpPr>
          <p:spPr>
            <a:xfrm>
              <a:off x="6780276" y="1740788"/>
              <a:ext cx="1062990" cy="3781425"/>
            </a:xfrm>
            <a:custGeom>
              <a:avLst/>
              <a:gdLst/>
              <a:ahLst/>
              <a:cxnLst/>
              <a:rect l="l" t="t" r="r" b="b"/>
              <a:pathLst>
                <a:path w="1062990" h="3781425">
                  <a:moveTo>
                    <a:pt x="1062863" y="1698498"/>
                  </a:moveTo>
                  <a:lnTo>
                    <a:pt x="1062367" y="1661160"/>
                  </a:lnTo>
                  <a:lnTo>
                    <a:pt x="1062355" y="1660779"/>
                  </a:lnTo>
                  <a:lnTo>
                    <a:pt x="1061593" y="1602613"/>
                  </a:lnTo>
                  <a:lnTo>
                    <a:pt x="1056055" y="1550162"/>
                  </a:lnTo>
                  <a:lnTo>
                    <a:pt x="1051560" y="1507363"/>
                  </a:lnTo>
                  <a:lnTo>
                    <a:pt x="1027455" y="1522742"/>
                  </a:lnTo>
                  <a:lnTo>
                    <a:pt x="53975" y="0"/>
                  </a:lnTo>
                  <a:lnTo>
                    <a:pt x="29845" y="15367"/>
                  </a:lnTo>
                  <a:lnTo>
                    <a:pt x="1002004" y="1536052"/>
                  </a:lnTo>
                  <a:lnTo>
                    <a:pt x="999020" y="1540878"/>
                  </a:lnTo>
                  <a:lnTo>
                    <a:pt x="994117" y="1544002"/>
                  </a:lnTo>
                  <a:lnTo>
                    <a:pt x="49403" y="958723"/>
                  </a:lnTo>
                  <a:lnTo>
                    <a:pt x="34290" y="982980"/>
                  </a:lnTo>
                  <a:lnTo>
                    <a:pt x="981138" y="1569707"/>
                  </a:lnTo>
                  <a:lnTo>
                    <a:pt x="971575" y="1585125"/>
                  </a:lnTo>
                  <a:lnTo>
                    <a:pt x="967486" y="1584325"/>
                  </a:lnTo>
                  <a:lnTo>
                    <a:pt x="968895" y="1589443"/>
                  </a:lnTo>
                  <a:lnTo>
                    <a:pt x="966089" y="1593977"/>
                  </a:lnTo>
                  <a:lnTo>
                    <a:pt x="970267" y="1594358"/>
                  </a:lnTo>
                  <a:lnTo>
                    <a:pt x="975156" y="1611922"/>
                  </a:lnTo>
                  <a:lnTo>
                    <a:pt x="9017" y="1881124"/>
                  </a:lnTo>
                  <a:lnTo>
                    <a:pt x="16637" y="1908683"/>
                  </a:lnTo>
                  <a:lnTo>
                    <a:pt x="975461" y="1641525"/>
                  </a:lnTo>
                  <a:lnTo>
                    <a:pt x="985913" y="1650568"/>
                  </a:lnTo>
                  <a:lnTo>
                    <a:pt x="988314" y="1659204"/>
                  </a:lnTo>
                  <a:lnTo>
                    <a:pt x="985774" y="1661160"/>
                  </a:lnTo>
                  <a:lnTo>
                    <a:pt x="989342" y="1662899"/>
                  </a:lnTo>
                  <a:lnTo>
                    <a:pt x="989660" y="1663992"/>
                  </a:lnTo>
                  <a:lnTo>
                    <a:pt x="2032" y="2807716"/>
                  </a:lnTo>
                  <a:lnTo>
                    <a:pt x="23622" y="2826385"/>
                  </a:lnTo>
                  <a:lnTo>
                    <a:pt x="1001801" y="1693595"/>
                  </a:lnTo>
                  <a:lnTo>
                    <a:pt x="0" y="3768852"/>
                  </a:lnTo>
                  <a:lnTo>
                    <a:pt x="25654" y="3781298"/>
                  </a:lnTo>
                  <a:lnTo>
                    <a:pt x="1034199" y="1692338"/>
                  </a:lnTo>
                  <a:lnTo>
                    <a:pt x="1037971" y="1695577"/>
                  </a:lnTo>
                  <a:lnTo>
                    <a:pt x="1040028" y="1687461"/>
                  </a:lnTo>
                  <a:lnTo>
                    <a:pt x="1062863" y="1698498"/>
                  </a:lnTo>
                  <a:close/>
                </a:path>
              </a:pathLst>
            </a:custGeom>
            <a:solidFill>
              <a:srgbClr val="EDEBE7"/>
            </a:solidFill>
          </p:spPr>
          <p:txBody>
            <a:bodyPr wrap="square" lIns="0" tIns="0" rIns="0" bIns="0" rtlCol="0"/>
            <a:lstStyle/>
            <a:p>
              <a:endParaRPr/>
            </a:p>
          </p:txBody>
        </p:sp>
      </p:grpSp>
      <p:sp>
        <p:nvSpPr>
          <p:cNvPr id="41" name="object 33">
            <a:extLst>
              <a:ext uri="{FF2B5EF4-FFF2-40B4-BE49-F238E27FC236}">
                <a16:creationId xmlns:a16="http://schemas.microsoft.com/office/drawing/2014/main" id="{6D4BCBA0-D453-1BBA-91F7-78C52DD94D85}"/>
              </a:ext>
            </a:extLst>
          </p:cNvPr>
          <p:cNvSpPr txBox="1"/>
          <p:nvPr/>
        </p:nvSpPr>
        <p:spPr>
          <a:xfrm>
            <a:off x="7946263" y="982726"/>
            <a:ext cx="80010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Tahoma"/>
                <a:cs typeface="Tahoma"/>
              </a:rPr>
              <a:t>Contract</a:t>
            </a:r>
            <a:endParaRPr sz="1400">
              <a:latin typeface="Tahoma"/>
              <a:cs typeface="Tahoma"/>
            </a:endParaRPr>
          </a:p>
        </p:txBody>
      </p:sp>
      <p:sp>
        <p:nvSpPr>
          <p:cNvPr id="42" name="object 34">
            <a:extLst>
              <a:ext uri="{FF2B5EF4-FFF2-40B4-BE49-F238E27FC236}">
                <a16:creationId xmlns:a16="http://schemas.microsoft.com/office/drawing/2014/main" id="{02A53387-0B1B-2D55-DD46-93A78BE00079}"/>
              </a:ext>
            </a:extLst>
          </p:cNvPr>
          <p:cNvSpPr txBox="1"/>
          <p:nvPr/>
        </p:nvSpPr>
        <p:spPr>
          <a:xfrm>
            <a:off x="9451593" y="5102478"/>
            <a:ext cx="80010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Tahoma"/>
                <a:cs typeface="Tahoma"/>
              </a:rPr>
              <a:t>Contract</a:t>
            </a:r>
            <a:endParaRPr sz="1400">
              <a:latin typeface="Tahoma"/>
              <a:cs typeface="Tahoma"/>
            </a:endParaRPr>
          </a:p>
        </p:txBody>
      </p:sp>
      <p:sp>
        <p:nvSpPr>
          <p:cNvPr id="43" name="object 35">
            <a:extLst>
              <a:ext uri="{FF2B5EF4-FFF2-40B4-BE49-F238E27FC236}">
                <a16:creationId xmlns:a16="http://schemas.microsoft.com/office/drawing/2014/main" id="{C16101F6-9070-A167-DD7A-09456CBD4534}"/>
              </a:ext>
            </a:extLst>
          </p:cNvPr>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dirty="0">
              <a:latin typeface="Tahoma"/>
              <a:cs typeface="Tahoma"/>
            </a:endParaRPr>
          </a:p>
        </p:txBody>
      </p:sp>
      <p:sp>
        <p:nvSpPr>
          <p:cNvPr id="44" name="object 43">
            <a:extLst>
              <a:ext uri="{FF2B5EF4-FFF2-40B4-BE49-F238E27FC236}">
                <a16:creationId xmlns:a16="http://schemas.microsoft.com/office/drawing/2014/main" id="{BC1D0BA0-1E16-294C-EDDF-276F5C4D874E}"/>
              </a:ext>
            </a:extLst>
          </p:cNvPr>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A6A6A6"/>
          </a:solidFill>
        </p:spPr>
        <p:txBody>
          <a:bodyPr wrap="square" lIns="0" tIns="0" rIns="0" bIns="0" rtlCol="0"/>
          <a:lstStyle/>
          <a:p>
            <a:endParaRPr/>
          </a:p>
        </p:txBody>
      </p:sp>
      <p:grpSp>
        <p:nvGrpSpPr>
          <p:cNvPr id="45" name="object 44">
            <a:extLst>
              <a:ext uri="{FF2B5EF4-FFF2-40B4-BE49-F238E27FC236}">
                <a16:creationId xmlns:a16="http://schemas.microsoft.com/office/drawing/2014/main" id="{89B15813-ED11-DD50-8943-605A040F68BA}"/>
              </a:ext>
            </a:extLst>
          </p:cNvPr>
          <p:cNvGrpSpPr/>
          <p:nvPr/>
        </p:nvGrpSpPr>
        <p:grpSpPr>
          <a:xfrm>
            <a:off x="8701187" y="3497453"/>
            <a:ext cx="378460" cy="307975"/>
            <a:chOff x="8701187" y="3497453"/>
            <a:chExt cx="378460" cy="307975"/>
          </a:xfrm>
        </p:grpSpPr>
        <p:sp>
          <p:nvSpPr>
            <p:cNvPr id="46" name="object 45">
              <a:extLst>
                <a:ext uri="{FF2B5EF4-FFF2-40B4-BE49-F238E27FC236}">
                  <a16:creationId xmlns:a16="http://schemas.microsoft.com/office/drawing/2014/main" id="{BD864911-D3F5-DEDE-EBFE-30289B59C14E}"/>
                </a:ext>
              </a:extLst>
            </p:cNvPr>
            <p:cNvSpPr/>
            <p:nvPr/>
          </p:nvSpPr>
          <p:spPr>
            <a:xfrm>
              <a:off x="8701187" y="3497453"/>
              <a:ext cx="378460" cy="307975"/>
            </a:xfrm>
            <a:custGeom>
              <a:avLst/>
              <a:gdLst/>
              <a:ahLst/>
              <a:cxnLst/>
              <a:rect l="l" t="t" r="r" b="b"/>
              <a:pathLst>
                <a:path w="378459" h="307975">
                  <a:moveTo>
                    <a:pt x="0" y="34150"/>
                  </a:moveTo>
                  <a:lnTo>
                    <a:pt x="5723" y="103674"/>
                  </a:lnTo>
                  <a:lnTo>
                    <a:pt x="47059" y="162530"/>
                  </a:lnTo>
                  <a:lnTo>
                    <a:pt x="79707" y="180519"/>
                  </a:lnTo>
                  <a:lnTo>
                    <a:pt x="60516" y="199753"/>
                  </a:lnTo>
                  <a:lnTo>
                    <a:pt x="46271" y="222458"/>
                  </a:lnTo>
                  <a:lnTo>
                    <a:pt x="37412" y="247721"/>
                  </a:lnTo>
                  <a:lnTo>
                    <a:pt x="34376" y="274632"/>
                  </a:lnTo>
                  <a:lnTo>
                    <a:pt x="34376" y="307476"/>
                  </a:lnTo>
                  <a:lnTo>
                    <a:pt x="83289" y="299644"/>
                  </a:lnTo>
                  <a:lnTo>
                    <a:pt x="125771" y="277824"/>
                  </a:lnTo>
                  <a:lnTo>
                    <a:pt x="159273" y="244549"/>
                  </a:lnTo>
                  <a:lnTo>
                    <a:pt x="181246" y="202349"/>
                  </a:lnTo>
                  <a:lnTo>
                    <a:pt x="189141" y="153758"/>
                  </a:lnTo>
                  <a:lnTo>
                    <a:pt x="181252" y="105145"/>
                  </a:lnTo>
                  <a:lnTo>
                    <a:pt x="159285" y="62946"/>
                  </a:lnTo>
                  <a:lnTo>
                    <a:pt x="134183" y="38006"/>
                  </a:lnTo>
                  <a:lnTo>
                    <a:pt x="34492" y="38005"/>
                  </a:lnTo>
                  <a:lnTo>
                    <a:pt x="25980" y="36323"/>
                  </a:lnTo>
                  <a:lnTo>
                    <a:pt x="17390" y="35117"/>
                  </a:lnTo>
                  <a:lnTo>
                    <a:pt x="8739" y="34392"/>
                  </a:lnTo>
                  <a:lnTo>
                    <a:pt x="0" y="34150"/>
                  </a:lnTo>
                  <a:close/>
                </a:path>
                <a:path w="378459" h="307975">
                  <a:moveTo>
                    <a:pt x="343859" y="0"/>
                  </a:moveTo>
                  <a:lnTo>
                    <a:pt x="294958" y="7842"/>
                  </a:lnTo>
                  <a:lnTo>
                    <a:pt x="252487" y="29667"/>
                  </a:lnTo>
                  <a:lnTo>
                    <a:pt x="218994" y="62946"/>
                  </a:lnTo>
                  <a:lnTo>
                    <a:pt x="197029" y="105145"/>
                  </a:lnTo>
                  <a:lnTo>
                    <a:pt x="189141" y="153758"/>
                  </a:lnTo>
                  <a:lnTo>
                    <a:pt x="197038" y="202349"/>
                  </a:lnTo>
                  <a:lnTo>
                    <a:pt x="219012" y="244549"/>
                  </a:lnTo>
                  <a:lnTo>
                    <a:pt x="252516" y="277824"/>
                  </a:lnTo>
                  <a:lnTo>
                    <a:pt x="295010" y="299644"/>
                  </a:lnTo>
                  <a:lnTo>
                    <a:pt x="343893" y="307476"/>
                  </a:lnTo>
                  <a:lnTo>
                    <a:pt x="343893" y="274632"/>
                  </a:lnTo>
                  <a:lnTo>
                    <a:pt x="340859" y="247722"/>
                  </a:lnTo>
                  <a:lnTo>
                    <a:pt x="331999" y="222458"/>
                  </a:lnTo>
                  <a:lnTo>
                    <a:pt x="317755" y="199753"/>
                  </a:lnTo>
                  <a:lnTo>
                    <a:pt x="298568" y="180519"/>
                  </a:lnTo>
                  <a:lnTo>
                    <a:pt x="331225" y="162530"/>
                  </a:lnTo>
                  <a:lnTo>
                    <a:pt x="356377" y="136214"/>
                  </a:lnTo>
                  <a:lnTo>
                    <a:pt x="372550" y="103675"/>
                  </a:lnTo>
                  <a:lnTo>
                    <a:pt x="378269" y="67014"/>
                  </a:lnTo>
                  <a:lnTo>
                    <a:pt x="378268" y="38006"/>
                  </a:lnTo>
                  <a:lnTo>
                    <a:pt x="343759" y="38006"/>
                  </a:lnTo>
                  <a:lnTo>
                    <a:pt x="343859" y="0"/>
                  </a:lnTo>
                  <a:close/>
                </a:path>
                <a:path w="378459" h="307975">
                  <a:moveTo>
                    <a:pt x="34392" y="0"/>
                  </a:moveTo>
                  <a:lnTo>
                    <a:pt x="34492" y="38005"/>
                  </a:lnTo>
                  <a:lnTo>
                    <a:pt x="134183" y="38006"/>
                  </a:lnTo>
                  <a:lnTo>
                    <a:pt x="125789" y="29667"/>
                  </a:lnTo>
                  <a:lnTo>
                    <a:pt x="83312" y="7841"/>
                  </a:lnTo>
                  <a:lnTo>
                    <a:pt x="34392" y="0"/>
                  </a:lnTo>
                  <a:close/>
                </a:path>
                <a:path w="378459" h="307975">
                  <a:moveTo>
                    <a:pt x="378268" y="34151"/>
                  </a:moveTo>
                  <a:lnTo>
                    <a:pt x="369579" y="34393"/>
                  </a:lnTo>
                  <a:lnTo>
                    <a:pt x="360914" y="35118"/>
                  </a:lnTo>
                  <a:lnTo>
                    <a:pt x="352299" y="36323"/>
                  </a:lnTo>
                  <a:lnTo>
                    <a:pt x="343759" y="38006"/>
                  </a:lnTo>
                  <a:lnTo>
                    <a:pt x="378268" y="38006"/>
                  </a:lnTo>
                  <a:lnTo>
                    <a:pt x="378268" y="34151"/>
                  </a:lnTo>
                  <a:close/>
                </a:path>
              </a:pathLst>
            </a:custGeom>
            <a:solidFill>
              <a:srgbClr val="3AF77C"/>
            </a:solidFill>
          </p:spPr>
          <p:txBody>
            <a:bodyPr wrap="square" lIns="0" tIns="0" rIns="0" bIns="0" rtlCol="0"/>
            <a:lstStyle/>
            <a:p>
              <a:endParaRPr/>
            </a:p>
          </p:txBody>
        </p:sp>
        <p:sp>
          <p:nvSpPr>
            <p:cNvPr id="47" name="object 46">
              <a:extLst>
                <a:ext uri="{FF2B5EF4-FFF2-40B4-BE49-F238E27FC236}">
                  <a16:creationId xmlns:a16="http://schemas.microsoft.com/office/drawing/2014/main" id="{5CB0B9C5-BCB1-522D-5F34-E8C9DBC7EC10}"/>
                </a:ext>
              </a:extLst>
            </p:cNvPr>
            <p:cNvSpPr/>
            <p:nvPr/>
          </p:nvSpPr>
          <p:spPr>
            <a:xfrm>
              <a:off x="8844400" y="3599942"/>
              <a:ext cx="91440" cy="51435"/>
            </a:xfrm>
            <a:custGeom>
              <a:avLst/>
              <a:gdLst/>
              <a:ahLst/>
              <a:cxnLst/>
              <a:rect l="l" t="t" r="r" b="b"/>
              <a:pathLst>
                <a:path w="91440" h="51435">
                  <a:moveTo>
                    <a:pt x="89507" y="0"/>
                  </a:moveTo>
                  <a:lnTo>
                    <a:pt x="3580" y="3"/>
                  </a:lnTo>
                  <a:lnTo>
                    <a:pt x="2481" y="453"/>
                  </a:lnTo>
                  <a:lnTo>
                    <a:pt x="0" y="2925"/>
                  </a:lnTo>
                  <a:lnTo>
                    <a:pt x="3" y="5632"/>
                  </a:lnTo>
                  <a:lnTo>
                    <a:pt x="45928" y="51249"/>
                  </a:lnTo>
                  <a:lnTo>
                    <a:pt x="90986" y="6492"/>
                  </a:lnTo>
                  <a:lnTo>
                    <a:pt x="91439" y="5400"/>
                  </a:lnTo>
                  <a:lnTo>
                    <a:pt x="91436" y="1909"/>
                  </a:lnTo>
                  <a:lnTo>
                    <a:pt x="89507" y="0"/>
                  </a:lnTo>
                  <a:close/>
                </a:path>
              </a:pathLst>
            </a:custGeom>
            <a:solidFill>
              <a:srgbClr val="FFFFFF"/>
            </a:solidFill>
          </p:spPr>
          <p:txBody>
            <a:bodyPr wrap="square" lIns="0" tIns="0" rIns="0" bIns="0" rtlCol="0"/>
            <a:lstStyle/>
            <a:p>
              <a:endParaRPr/>
            </a:p>
          </p:txBody>
        </p:sp>
      </p:grpSp>
      <p:grpSp>
        <p:nvGrpSpPr>
          <p:cNvPr id="48" name="object 47">
            <a:extLst>
              <a:ext uri="{FF2B5EF4-FFF2-40B4-BE49-F238E27FC236}">
                <a16:creationId xmlns:a16="http://schemas.microsoft.com/office/drawing/2014/main" id="{657FE860-0EAF-9096-AE5C-5CC7C42C01C1}"/>
              </a:ext>
            </a:extLst>
          </p:cNvPr>
          <p:cNvGrpSpPr/>
          <p:nvPr/>
        </p:nvGrpSpPr>
        <p:grpSpPr>
          <a:xfrm>
            <a:off x="1065949" y="5789254"/>
            <a:ext cx="662305" cy="538480"/>
            <a:chOff x="1065949" y="5789254"/>
            <a:chExt cx="662305" cy="538480"/>
          </a:xfrm>
        </p:grpSpPr>
        <p:sp>
          <p:nvSpPr>
            <p:cNvPr id="49" name="object 48">
              <a:extLst>
                <a:ext uri="{FF2B5EF4-FFF2-40B4-BE49-F238E27FC236}">
                  <a16:creationId xmlns:a16="http://schemas.microsoft.com/office/drawing/2014/main" id="{6DB2F2CE-319E-F9C0-75AC-1FF2A791B1C3}"/>
                </a:ext>
              </a:extLst>
            </p:cNvPr>
            <p:cNvSpPr/>
            <p:nvPr/>
          </p:nvSpPr>
          <p:spPr>
            <a:xfrm>
              <a:off x="1065949" y="5789254"/>
              <a:ext cx="662305" cy="538480"/>
            </a:xfrm>
            <a:custGeom>
              <a:avLst/>
              <a:gdLst/>
              <a:ahLst/>
              <a:cxnLst/>
              <a:rect l="l" t="t" r="r" b="b"/>
              <a:pathLst>
                <a:path w="662305" h="538479">
                  <a:moveTo>
                    <a:pt x="0" y="59741"/>
                  </a:moveTo>
                  <a:lnTo>
                    <a:pt x="4" y="117232"/>
                  </a:lnTo>
                  <a:lnTo>
                    <a:pt x="6464" y="168997"/>
                  </a:lnTo>
                  <a:lnTo>
                    <a:pt x="24962" y="216619"/>
                  </a:lnTo>
                  <a:lnTo>
                    <a:pt x="54175" y="258215"/>
                  </a:lnTo>
                  <a:lnTo>
                    <a:pt x="92782" y="291901"/>
                  </a:lnTo>
                  <a:lnTo>
                    <a:pt x="139437" y="315793"/>
                  </a:lnTo>
                  <a:lnTo>
                    <a:pt x="105864" y="349440"/>
                  </a:lnTo>
                  <a:lnTo>
                    <a:pt x="80945" y="389159"/>
                  </a:lnTo>
                  <a:lnTo>
                    <a:pt x="65446" y="433354"/>
                  </a:lnTo>
                  <a:lnTo>
                    <a:pt x="60135" y="480430"/>
                  </a:lnTo>
                  <a:lnTo>
                    <a:pt x="60135" y="537887"/>
                  </a:lnTo>
                  <a:lnTo>
                    <a:pt x="108796" y="533559"/>
                  </a:lnTo>
                  <a:lnTo>
                    <a:pt x="154596" y="521071"/>
                  </a:lnTo>
                  <a:lnTo>
                    <a:pt x="196771" y="501183"/>
                  </a:lnTo>
                  <a:lnTo>
                    <a:pt x="234556" y="474655"/>
                  </a:lnTo>
                  <a:lnTo>
                    <a:pt x="267187" y="442245"/>
                  </a:lnTo>
                  <a:lnTo>
                    <a:pt x="293899" y="404713"/>
                  </a:lnTo>
                  <a:lnTo>
                    <a:pt x="313928" y="362818"/>
                  </a:lnTo>
                  <a:lnTo>
                    <a:pt x="326508" y="317319"/>
                  </a:lnTo>
                  <a:lnTo>
                    <a:pt x="330875" y="268977"/>
                  </a:lnTo>
                  <a:lnTo>
                    <a:pt x="326514" y="220598"/>
                  </a:lnTo>
                  <a:lnTo>
                    <a:pt x="313940" y="175101"/>
                  </a:lnTo>
                  <a:lnTo>
                    <a:pt x="293918" y="133207"/>
                  </a:lnTo>
                  <a:lnTo>
                    <a:pt x="267212" y="95673"/>
                  </a:lnTo>
                  <a:lnTo>
                    <a:pt x="237834" y="66486"/>
                  </a:lnTo>
                  <a:lnTo>
                    <a:pt x="60339" y="66486"/>
                  </a:lnTo>
                  <a:lnTo>
                    <a:pt x="45449" y="63542"/>
                  </a:lnTo>
                  <a:lnTo>
                    <a:pt x="30423" y="61433"/>
                  </a:lnTo>
                  <a:lnTo>
                    <a:pt x="15288" y="60165"/>
                  </a:lnTo>
                  <a:lnTo>
                    <a:pt x="15447" y="60165"/>
                  </a:lnTo>
                  <a:lnTo>
                    <a:pt x="0" y="59741"/>
                  </a:lnTo>
                  <a:close/>
                </a:path>
                <a:path w="662305" h="538479">
                  <a:moveTo>
                    <a:pt x="601533" y="0"/>
                  </a:moveTo>
                  <a:lnTo>
                    <a:pt x="552884" y="4337"/>
                  </a:lnTo>
                  <a:lnTo>
                    <a:pt x="507095" y="16833"/>
                  </a:lnTo>
                  <a:lnTo>
                    <a:pt x="464931" y="36727"/>
                  </a:lnTo>
                  <a:lnTo>
                    <a:pt x="427155" y="63260"/>
                  </a:lnTo>
                  <a:lnTo>
                    <a:pt x="394533" y="95673"/>
                  </a:lnTo>
                  <a:lnTo>
                    <a:pt x="367830" y="133207"/>
                  </a:lnTo>
                  <a:lnTo>
                    <a:pt x="347809" y="175101"/>
                  </a:lnTo>
                  <a:lnTo>
                    <a:pt x="335236" y="220598"/>
                  </a:lnTo>
                  <a:lnTo>
                    <a:pt x="330875" y="268977"/>
                  </a:lnTo>
                  <a:lnTo>
                    <a:pt x="335244" y="317319"/>
                  </a:lnTo>
                  <a:lnTo>
                    <a:pt x="347824" y="362818"/>
                  </a:lnTo>
                  <a:lnTo>
                    <a:pt x="367852" y="404713"/>
                  </a:lnTo>
                  <a:lnTo>
                    <a:pt x="394564" y="442245"/>
                  </a:lnTo>
                  <a:lnTo>
                    <a:pt x="427196" y="474655"/>
                  </a:lnTo>
                  <a:lnTo>
                    <a:pt x="464983" y="501183"/>
                  </a:lnTo>
                  <a:lnTo>
                    <a:pt x="507163" y="521071"/>
                  </a:lnTo>
                  <a:lnTo>
                    <a:pt x="552984" y="533559"/>
                  </a:lnTo>
                  <a:lnTo>
                    <a:pt x="601591" y="537887"/>
                  </a:lnTo>
                  <a:lnTo>
                    <a:pt x="601591" y="480430"/>
                  </a:lnTo>
                  <a:lnTo>
                    <a:pt x="596283" y="433354"/>
                  </a:lnTo>
                  <a:lnTo>
                    <a:pt x="580785" y="389159"/>
                  </a:lnTo>
                  <a:lnTo>
                    <a:pt x="555867" y="349440"/>
                  </a:lnTo>
                  <a:lnTo>
                    <a:pt x="522302" y="315793"/>
                  </a:lnTo>
                  <a:lnTo>
                    <a:pt x="568972" y="291901"/>
                  </a:lnTo>
                  <a:lnTo>
                    <a:pt x="607571" y="258215"/>
                  </a:lnTo>
                  <a:lnTo>
                    <a:pt x="636777" y="216619"/>
                  </a:lnTo>
                  <a:lnTo>
                    <a:pt x="655270" y="168997"/>
                  </a:lnTo>
                  <a:lnTo>
                    <a:pt x="661727" y="117232"/>
                  </a:lnTo>
                  <a:lnTo>
                    <a:pt x="661727" y="66486"/>
                  </a:lnTo>
                  <a:lnTo>
                    <a:pt x="601358" y="66486"/>
                  </a:lnTo>
                  <a:lnTo>
                    <a:pt x="601478" y="59741"/>
                  </a:lnTo>
                  <a:lnTo>
                    <a:pt x="601533" y="0"/>
                  </a:lnTo>
                  <a:close/>
                </a:path>
                <a:path w="662305" h="538479">
                  <a:moveTo>
                    <a:pt x="60165" y="0"/>
                  </a:moveTo>
                  <a:lnTo>
                    <a:pt x="60213" y="63542"/>
                  </a:lnTo>
                  <a:lnTo>
                    <a:pt x="60339" y="66486"/>
                  </a:lnTo>
                  <a:lnTo>
                    <a:pt x="237834" y="66486"/>
                  </a:lnTo>
                  <a:lnTo>
                    <a:pt x="196809" y="36727"/>
                  </a:lnTo>
                  <a:lnTo>
                    <a:pt x="154639" y="16833"/>
                  </a:lnTo>
                  <a:lnTo>
                    <a:pt x="108842" y="4337"/>
                  </a:lnTo>
                  <a:lnTo>
                    <a:pt x="60165" y="0"/>
                  </a:lnTo>
                  <a:close/>
                </a:path>
                <a:path w="662305" h="538479">
                  <a:moveTo>
                    <a:pt x="661727" y="59741"/>
                  </a:moveTo>
                  <a:lnTo>
                    <a:pt x="646526" y="60165"/>
                  </a:lnTo>
                  <a:lnTo>
                    <a:pt x="631368" y="61433"/>
                  </a:lnTo>
                  <a:lnTo>
                    <a:pt x="616298" y="63542"/>
                  </a:lnTo>
                  <a:lnTo>
                    <a:pt x="601358" y="66486"/>
                  </a:lnTo>
                  <a:lnTo>
                    <a:pt x="661727" y="66486"/>
                  </a:lnTo>
                  <a:lnTo>
                    <a:pt x="661727" y="59741"/>
                  </a:lnTo>
                  <a:close/>
                </a:path>
              </a:pathLst>
            </a:custGeom>
            <a:solidFill>
              <a:srgbClr val="3AF77C"/>
            </a:solidFill>
          </p:spPr>
          <p:txBody>
            <a:bodyPr wrap="square" lIns="0" tIns="0" rIns="0" bIns="0" rtlCol="0"/>
            <a:lstStyle/>
            <a:p>
              <a:endParaRPr/>
            </a:p>
          </p:txBody>
        </p:sp>
        <p:pic>
          <p:nvPicPr>
            <p:cNvPr id="50" name="object 49">
              <a:extLst>
                <a:ext uri="{FF2B5EF4-FFF2-40B4-BE49-F238E27FC236}">
                  <a16:creationId xmlns:a16="http://schemas.microsoft.com/office/drawing/2014/main" id="{17A57574-FED9-CFA3-D1EF-1A6C53491B6F}"/>
                </a:ext>
              </a:extLst>
            </p:cNvPr>
            <p:cNvPicPr/>
            <p:nvPr/>
          </p:nvPicPr>
          <p:blipFill>
            <a:blip r:embed="rId6" cstate="print"/>
            <a:stretch>
              <a:fillRect/>
            </a:stretch>
          </p:blipFill>
          <p:spPr>
            <a:xfrm>
              <a:off x="1316480" y="5968543"/>
              <a:ext cx="159960" cy="89653"/>
            </a:xfrm>
            <a:prstGeom prst="rect">
              <a:avLst/>
            </a:prstGeom>
          </p:spPr>
        </p:pic>
      </p:grpSp>
      <p:sp>
        <p:nvSpPr>
          <p:cNvPr id="51" name="TextBox 50">
            <a:extLst>
              <a:ext uri="{FF2B5EF4-FFF2-40B4-BE49-F238E27FC236}">
                <a16:creationId xmlns:a16="http://schemas.microsoft.com/office/drawing/2014/main" id="{99FCA443-822C-AAAD-88F9-FAD3EBCFBC1E}"/>
              </a:ext>
            </a:extLst>
          </p:cNvPr>
          <p:cNvSpPr txBox="1"/>
          <p:nvPr/>
        </p:nvSpPr>
        <p:spPr>
          <a:xfrm rot="18540000">
            <a:off x="8973844" y="151660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a:t>
            </a:r>
          </a:p>
        </p:txBody>
      </p:sp>
      <p:sp>
        <p:nvSpPr>
          <p:cNvPr id="52" name="TextBox 51">
            <a:extLst>
              <a:ext uri="{FF2B5EF4-FFF2-40B4-BE49-F238E27FC236}">
                <a16:creationId xmlns:a16="http://schemas.microsoft.com/office/drawing/2014/main" id="{A621CB3E-7F68-680F-5902-24E507A92922}"/>
              </a:ext>
            </a:extLst>
          </p:cNvPr>
          <p:cNvSpPr txBox="1"/>
          <p:nvPr/>
        </p:nvSpPr>
        <p:spPr>
          <a:xfrm rot="10800000">
            <a:off x="7804950" y="287044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a:t>
            </a:r>
          </a:p>
        </p:txBody>
      </p:sp>
    </p:spTree>
    <p:extLst>
      <p:ext uri="{BB962C8B-B14F-4D97-AF65-F5344CB8AC3E}">
        <p14:creationId xmlns:p14="http://schemas.microsoft.com/office/powerpoint/2010/main" val="380884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a:p>
        </p:txBody>
      </p:sp>
      <p:sp>
        <p:nvSpPr>
          <p:cNvPr id="3" name="object 3"/>
          <p:cNvSpPr/>
          <p:nvPr/>
        </p:nvSpPr>
        <p:spPr>
          <a:xfrm>
            <a:off x="8338439" y="4349750"/>
            <a:ext cx="1397000" cy="1430655"/>
          </a:xfrm>
          <a:custGeom>
            <a:avLst/>
            <a:gdLst/>
            <a:ahLst/>
            <a:cxnLst/>
            <a:rect l="l" t="t" r="r" b="b"/>
            <a:pathLst>
              <a:path w="1397000" h="1430654">
                <a:moveTo>
                  <a:pt x="1396746" y="0"/>
                </a:moveTo>
                <a:lnTo>
                  <a:pt x="0" y="0"/>
                </a:lnTo>
                <a:lnTo>
                  <a:pt x="0" y="1430147"/>
                </a:lnTo>
                <a:lnTo>
                  <a:pt x="1396746" y="1430147"/>
                </a:lnTo>
                <a:lnTo>
                  <a:pt x="1396746" y="0"/>
                </a:lnTo>
                <a:close/>
              </a:path>
            </a:pathLst>
          </a:custGeom>
          <a:solidFill>
            <a:srgbClr val="3AF77C"/>
          </a:solidFill>
        </p:spPr>
        <p:txBody>
          <a:bodyPr wrap="square" lIns="0" tIns="0" rIns="0" bIns="0" rtlCol="0"/>
          <a:lstStyle/>
          <a:p>
            <a:endParaRPr/>
          </a:p>
        </p:txBody>
      </p:sp>
      <p:sp>
        <p:nvSpPr>
          <p:cNvPr id="4" name="object 4"/>
          <p:cNvSpPr txBox="1"/>
          <p:nvPr/>
        </p:nvSpPr>
        <p:spPr>
          <a:xfrm>
            <a:off x="8338439" y="4349750"/>
            <a:ext cx="1397000" cy="143065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75"/>
              </a:spcBef>
            </a:pPr>
            <a:endParaRPr sz="1200">
              <a:latin typeface="Times New Roman"/>
              <a:cs typeface="Times New Roman"/>
            </a:endParaRPr>
          </a:p>
          <a:p>
            <a:pPr marL="180975" marR="258445">
              <a:lnSpc>
                <a:spcPct val="100000"/>
              </a:lnSpc>
            </a:pPr>
            <a:r>
              <a:rPr sz="1200" dirty="0">
                <a:solidFill>
                  <a:srgbClr val="1F1B1B"/>
                </a:solidFill>
                <a:latin typeface="Tahoma"/>
                <a:cs typeface="Tahoma"/>
              </a:rPr>
              <a:t>Issuance</a:t>
            </a:r>
            <a:r>
              <a:rPr sz="1200" spc="245" dirty="0">
                <a:solidFill>
                  <a:srgbClr val="1F1B1B"/>
                </a:solidFill>
                <a:latin typeface="Tahoma"/>
                <a:cs typeface="Tahoma"/>
              </a:rPr>
              <a:t> </a:t>
            </a:r>
            <a:r>
              <a:rPr sz="1200" spc="25" dirty="0">
                <a:solidFill>
                  <a:srgbClr val="1F1B1B"/>
                </a:solidFill>
                <a:latin typeface="Tahoma"/>
                <a:cs typeface="Tahoma"/>
              </a:rPr>
              <a:t>of </a:t>
            </a:r>
            <a:r>
              <a:rPr sz="1200" spc="55" dirty="0">
                <a:solidFill>
                  <a:srgbClr val="1F1B1B"/>
                </a:solidFill>
                <a:latin typeface="Tahoma"/>
                <a:cs typeface="Tahoma"/>
              </a:rPr>
              <a:t>offsets</a:t>
            </a:r>
            <a:r>
              <a:rPr sz="1200" spc="-25" dirty="0">
                <a:solidFill>
                  <a:srgbClr val="1F1B1B"/>
                </a:solidFill>
                <a:latin typeface="Tahoma"/>
                <a:cs typeface="Tahoma"/>
              </a:rPr>
              <a:t> </a:t>
            </a:r>
            <a:r>
              <a:rPr sz="1200" spc="40" dirty="0">
                <a:solidFill>
                  <a:srgbClr val="1F1B1B"/>
                </a:solidFill>
                <a:latin typeface="Tahoma"/>
                <a:cs typeface="Tahoma"/>
              </a:rPr>
              <a:t>by </a:t>
            </a:r>
            <a:r>
              <a:rPr sz="1200" spc="-10" dirty="0">
                <a:solidFill>
                  <a:srgbClr val="1F1B1B"/>
                </a:solidFill>
                <a:latin typeface="Tahoma"/>
                <a:cs typeface="Tahoma"/>
              </a:rPr>
              <a:t>governments</a:t>
            </a:r>
            <a:endParaRPr sz="1200">
              <a:latin typeface="Tahoma"/>
              <a:cs typeface="Tahoma"/>
            </a:endParaRPr>
          </a:p>
        </p:txBody>
      </p:sp>
      <p:sp>
        <p:nvSpPr>
          <p:cNvPr id="5" name="object 5"/>
          <p:cNvSpPr/>
          <p:nvPr/>
        </p:nvSpPr>
        <p:spPr>
          <a:xfrm>
            <a:off x="10490707" y="4371263"/>
            <a:ext cx="1397000" cy="1430655"/>
          </a:xfrm>
          <a:custGeom>
            <a:avLst/>
            <a:gdLst/>
            <a:ahLst/>
            <a:cxnLst/>
            <a:rect l="l" t="t" r="r" b="b"/>
            <a:pathLst>
              <a:path w="1397000" h="1430654">
                <a:moveTo>
                  <a:pt x="1396746" y="0"/>
                </a:moveTo>
                <a:lnTo>
                  <a:pt x="0" y="0"/>
                </a:lnTo>
                <a:lnTo>
                  <a:pt x="0" y="1430146"/>
                </a:lnTo>
                <a:lnTo>
                  <a:pt x="1396746" y="1430146"/>
                </a:lnTo>
                <a:lnTo>
                  <a:pt x="1396746" y="0"/>
                </a:lnTo>
                <a:close/>
              </a:path>
            </a:pathLst>
          </a:custGeom>
          <a:solidFill>
            <a:srgbClr val="3AF77C"/>
          </a:solidFill>
        </p:spPr>
        <p:txBody>
          <a:bodyPr wrap="square" lIns="0" tIns="0" rIns="0" bIns="0" rtlCol="0"/>
          <a:lstStyle/>
          <a:p>
            <a:endParaRPr/>
          </a:p>
        </p:txBody>
      </p:sp>
      <p:sp>
        <p:nvSpPr>
          <p:cNvPr id="6" name="object 6"/>
          <p:cNvSpPr txBox="1"/>
          <p:nvPr/>
        </p:nvSpPr>
        <p:spPr>
          <a:xfrm>
            <a:off x="10490707" y="4371263"/>
            <a:ext cx="1397000" cy="143065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75"/>
              </a:spcBef>
            </a:pPr>
            <a:endParaRPr sz="1200">
              <a:latin typeface="Times New Roman"/>
              <a:cs typeface="Times New Roman"/>
            </a:endParaRPr>
          </a:p>
          <a:p>
            <a:pPr marL="181610">
              <a:lnSpc>
                <a:spcPct val="100000"/>
              </a:lnSpc>
            </a:pPr>
            <a:r>
              <a:rPr sz="1200" spc="50" dirty="0">
                <a:solidFill>
                  <a:srgbClr val="1F1B1B"/>
                </a:solidFill>
                <a:latin typeface="Tahoma"/>
                <a:cs typeface="Tahoma"/>
              </a:rPr>
              <a:t>Payment</a:t>
            </a:r>
            <a:r>
              <a:rPr sz="1200" spc="-60" dirty="0">
                <a:solidFill>
                  <a:srgbClr val="1F1B1B"/>
                </a:solidFill>
                <a:latin typeface="Tahoma"/>
                <a:cs typeface="Tahoma"/>
              </a:rPr>
              <a:t> </a:t>
            </a:r>
            <a:r>
              <a:rPr sz="1200" spc="-25" dirty="0">
                <a:solidFill>
                  <a:srgbClr val="1F1B1B"/>
                </a:solidFill>
                <a:latin typeface="Tahoma"/>
                <a:cs typeface="Tahoma"/>
              </a:rPr>
              <a:t>to</a:t>
            </a:r>
            <a:endParaRPr sz="1200">
              <a:latin typeface="Tahoma"/>
              <a:cs typeface="Tahoma"/>
            </a:endParaRPr>
          </a:p>
          <a:p>
            <a:pPr marL="181610">
              <a:lnSpc>
                <a:spcPct val="100000"/>
              </a:lnSpc>
            </a:pPr>
            <a:r>
              <a:rPr sz="1200" spc="-10" dirty="0">
                <a:solidFill>
                  <a:srgbClr val="1F1B1B"/>
                </a:solidFill>
                <a:latin typeface="Tahoma"/>
                <a:cs typeface="Tahoma"/>
              </a:rPr>
              <a:t>participant</a:t>
            </a:r>
            <a:endParaRPr sz="1200">
              <a:latin typeface="Tahoma"/>
              <a:cs typeface="Tahoma"/>
            </a:endParaRPr>
          </a:p>
        </p:txBody>
      </p:sp>
      <p:sp>
        <p:nvSpPr>
          <p:cNvPr id="7" name="object 7"/>
          <p:cNvSpPr/>
          <p:nvPr/>
        </p:nvSpPr>
        <p:spPr>
          <a:xfrm>
            <a:off x="3991609" y="4338599"/>
            <a:ext cx="1397000" cy="1467485"/>
          </a:xfrm>
          <a:custGeom>
            <a:avLst/>
            <a:gdLst/>
            <a:ahLst/>
            <a:cxnLst/>
            <a:rect l="l" t="t" r="r" b="b"/>
            <a:pathLst>
              <a:path w="1397000" h="1467485">
                <a:moveTo>
                  <a:pt x="1396746" y="0"/>
                </a:moveTo>
                <a:lnTo>
                  <a:pt x="0" y="0"/>
                </a:lnTo>
                <a:lnTo>
                  <a:pt x="0" y="1467484"/>
                </a:lnTo>
                <a:lnTo>
                  <a:pt x="1396746" y="1467484"/>
                </a:lnTo>
                <a:lnTo>
                  <a:pt x="1396746" y="0"/>
                </a:lnTo>
                <a:close/>
              </a:path>
            </a:pathLst>
          </a:custGeom>
          <a:solidFill>
            <a:srgbClr val="3AF77C"/>
          </a:solidFill>
        </p:spPr>
        <p:txBody>
          <a:bodyPr wrap="square" lIns="0" tIns="0" rIns="0" bIns="0" rtlCol="0"/>
          <a:lstStyle/>
          <a:p>
            <a:endParaRPr/>
          </a:p>
        </p:txBody>
      </p:sp>
      <p:sp>
        <p:nvSpPr>
          <p:cNvPr id="8" name="object 8"/>
          <p:cNvSpPr txBox="1"/>
          <p:nvPr/>
        </p:nvSpPr>
        <p:spPr>
          <a:xfrm>
            <a:off x="3991609" y="4338599"/>
            <a:ext cx="1397000" cy="146748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35"/>
              </a:spcBef>
            </a:pPr>
            <a:endParaRPr sz="1200">
              <a:latin typeface="Times New Roman"/>
              <a:cs typeface="Times New Roman"/>
            </a:endParaRPr>
          </a:p>
          <a:p>
            <a:pPr marL="180340">
              <a:lnSpc>
                <a:spcPct val="100000"/>
              </a:lnSpc>
            </a:pPr>
            <a:r>
              <a:rPr sz="1200" spc="-10" dirty="0">
                <a:solidFill>
                  <a:srgbClr val="1F1B1B"/>
                </a:solidFill>
                <a:latin typeface="Tahoma"/>
                <a:cs typeface="Tahoma"/>
              </a:rPr>
              <a:t>Monitoring</a:t>
            </a:r>
            <a:endParaRPr sz="1200">
              <a:latin typeface="Tahoma"/>
              <a:cs typeface="Tahoma"/>
            </a:endParaRPr>
          </a:p>
        </p:txBody>
      </p:sp>
      <p:sp>
        <p:nvSpPr>
          <p:cNvPr id="9" name="object 9"/>
          <p:cNvSpPr/>
          <p:nvPr/>
        </p:nvSpPr>
        <p:spPr>
          <a:xfrm>
            <a:off x="6207125" y="4312424"/>
            <a:ext cx="1397000" cy="1467485"/>
          </a:xfrm>
          <a:custGeom>
            <a:avLst/>
            <a:gdLst/>
            <a:ahLst/>
            <a:cxnLst/>
            <a:rect l="l" t="t" r="r" b="b"/>
            <a:pathLst>
              <a:path w="1397000" h="1467485">
                <a:moveTo>
                  <a:pt x="1396746" y="0"/>
                </a:moveTo>
                <a:lnTo>
                  <a:pt x="0" y="0"/>
                </a:lnTo>
                <a:lnTo>
                  <a:pt x="0" y="1467484"/>
                </a:lnTo>
                <a:lnTo>
                  <a:pt x="1396746" y="1467484"/>
                </a:lnTo>
                <a:lnTo>
                  <a:pt x="1396746" y="0"/>
                </a:lnTo>
                <a:close/>
              </a:path>
            </a:pathLst>
          </a:custGeom>
          <a:solidFill>
            <a:srgbClr val="3AF77C"/>
          </a:solidFill>
        </p:spPr>
        <p:txBody>
          <a:bodyPr wrap="square" lIns="0" tIns="0" rIns="0" bIns="0" rtlCol="0"/>
          <a:lstStyle/>
          <a:p>
            <a:endParaRPr/>
          </a:p>
        </p:txBody>
      </p:sp>
      <p:sp>
        <p:nvSpPr>
          <p:cNvPr id="10" name="object 10"/>
          <p:cNvSpPr txBox="1"/>
          <p:nvPr/>
        </p:nvSpPr>
        <p:spPr>
          <a:xfrm>
            <a:off x="6207125" y="4312424"/>
            <a:ext cx="1397000" cy="146748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775"/>
              </a:spcBef>
            </a:pPr>
            <a:endParaRPr sz="1200">
              <a:latin typeface="Times New Roman"/>
              <a:cs typeface="Times New Roman"/>
            </a:endParaRPr>
          </a:p>
          <a:p>
            <a:pPr marL="180340">
              <a:lnSpc>
                <a:spcPct val="100000"/>
              </a:lnSpc>
            </a:pPr>
            <a:r>
              <a:rPr sz="1200" spc="-10" dirty="0">
                <a:solidFill>
                  <a:srgbClr val="1F1B1B"/>
                </a:solidFill>
                <a:latin typeface="Tahoma"/>
                <a:cs typeface="Tahoma"/>
              </a:rPr>
              <a:t>Monitoring</a:t>
            </a:r>
            <a:endParaRPr sz="1200">
              <a:latin typeface="Tahoma"/>
              <a:cs typeface="Tahoma"/>
            </a:endParaRPr>
          </a:p>
          <a:p>
            <a:pPr marL="180340">
              <a:lnSpc>
                <a:spcPct val="100000"/>
              </a:lnSpc>
            </a:pPr>
            <a:r>
              <a:rPr sz="1200" spc="-10" dirty="0">
                <a:solidFill>
                  <a:srgbClr val="1F1B1B"/>
                </a:solidFill>
                <a:latin typeface="Tahoma"/>
                <a:cs typeface="Tahoma"/>
              </a:rPr>
              <a:t>report</a:t>
            </a:r>
            <a:endParaRPr sz="1200">
              <a:latin typeface="Tahoma"/>
              <a:cs typeface="Tahoma"/>
            </a:endParaRPr>
          </a:p>
        </p:txBody>
      </p:sp>
      <p:sp>
        <p:nvSpPr>
          <p:cNvPr id="11" name="object 11"/>
          <p:cNvSpPr/>
          <p:nvPr/>
        </p:nvSpPr>
        <p:spPr>
          <a:xfrm>
            <a:off x="3991609" y="1840814"/>
            <a:ext cx="5541010" cy="509905"/>
          </a:xfrm>
          <a:custGeom>
            <a:avLst/>
            <a:gdLst/>
            <a:ahLst/>
            <a:cxnLst/>
            <a:rect l="l" t="t" r="r" b="b"/>
            <a:pathLst>
              <a:path w="5541009" h="509905">
                <a:moveTo>
                  <a:pt x="5540501" y="0"/>
                </a:moveTo>
                <a:lnTo>
                  <a:pt x="0" y="0"/>
                </a:lnTo>
                <a:lnTo>
                  <a:pt x="0" y="509574"/>
                </a:lnTo>
                <a:lnTo>
                  <a:pt x="5540501" y="509574"/>
                </a:lnTo>
                <a:lnTo>
                  <a:pt x="5540501" y="0"/>
                </a:lnTo>
                <a:close/>
              </a:path>
            </a:pathLst>
          </a:custGeom>
          <a:solidFill>
            <a:srgbClr val="CFFCB8"/>
          </a:solidFill>
        </p:spPr>
        <p:txBody>
          <a:bodyPr wrap="square" lIns="0" tIns="0" rIns="0" bIns="0" rtlCol="0"/>
          <a:lstStyle/>
          <a:p>
            <a:endParaRPr/>
          </a:p>
        </p:txBody>
      </p:sp>
      <p:sp>
        <p:nvSpPr>
          <p:cNvPr id="12" name="object 12"/>
          <p:cNvSpPr txBox="1"/>
          <p:nvPr/>
        </p:nvSpPr>
        <p:spPr>
          <a:xfrm>
            <a:off x="3991609" y="1840814"/>
            <a:ext cx="5541010" cy="509905"/>
          </a:xfrm>
          <a:prstGeom prst="rect">
            <a:avLst/>
          </a:prstGeom>
        </p:spPr>
        <p:txBody>
          <a:bodyPr vert="horz" wrap="square" lIns="0" tIns="173990" rIns="0" bIns="0" rtlCol="0">
            <a:spAutoFit/>
          </a:bodyPr>
          <a:lstStyle/>
          <a:p>
            <a:pPr marL="693420">
              <a:lnSpc>
                <a:spcPct val="100000"/>
              </a:lnSpc>
              <a:spcBef>
                <a:spcPts val="1370"/>
              </a:spcBef>
            </a:pPr>
            <a:r>
              <a:rPr sz="1200" spc="40" dirty="0">
                <a:solidFill>
                  <a:srgbClr val="1F1B1B"/>
                </a:solidFill>
                <a:latin typeface="Tahoma"/>
                <a:cs typeface="Tahoma"/>
              </a:rPr>
              <a:t>Contracting</a:t>
            </a:r>
            <a:endParaRPr sz="1200">
              <a:latin typeface="Tahoma"/>
              <a:cs typeface="Tahoma"/>
            </a:endParaRPr>
          </a:p>
        </p:txBody>
      </p:sp>
      <p:sp>
        <p:nvSpPr>
          <p:cNvPr id="13" name="object 13"/>
          <p:cNvSpPr/>
          <p:nvPr/>
        </p:nvSpPr>
        <p:spPr>
          <a:xfrm>
            <a:off x="4001896" y="922108"/>
            <a:ext cx="5541010" cy="507365"/>
          </a:xfrm>
          <a:custGeom>
            <a:avLst/>
            <a:gdLst/>
            <a:ahLst/>
            <a:cxnLst/>
            <a:rect l="l" t="t" r="r" b="b"/>
            <a:pathLst>
              <a:path w="5541009" h="507365">
                <a:moveTo>
                  <a:pt x="5540502" y="0"/>
                </a:moveTo>
                <a:lnTo>
                  <a:pt x="0" y="0"/>
                </a:lnTo>
                <a:lnTo>
                  <a:pt x="0" y="506895"/>
                </a:lnTo>
                <a:lnTo>
                  <a:pt x="5540502" y="506895"/>
                </a:lnTo>
                <a:lnTo>
                  <a:pt x="5540502" y="0"/>
                </a:lnTo>
                <a:close/>
              </a:path>
            </a:pathLst>
          </a:custGeom>
          <a:solidFill>
            <a:srgbClr val="CFFCB8"/>
          </a:solidFill>
        </p:spPr>
        <p:txBody>
          <a:bodyPr wrap="square" lIns="0" tIns="0" rIns="0" bIns="0" rtlCol="0"/>
          <a:lstStyle/>
          <a:p>
            <a:endParaRPr/>
          </a:p>
        </p:txBody>
      </p:sp>
      <p:sp>
        <p:nvSpPr>
          <p:cNvPr id="14" name="object 14"/>
          <p:cNvSpPr txBox="1"/>
          <p:nvPr/>
        </p:nvSpPr>
        <p:spPr>
          <a:xfrm>
            <a:off x="4001896" y="922108"/>
            <a:ext cx="5541010" cy="507365"/>
          </a:xfrm>
          <a:prstGeom prst="rect">
            <a:avLst/>
          </a:prstGeom>
        </p:spPr>
        <p:txBody>
          <a:bodyPr vert="horz" wrap="square" lIns="0" tIns="173990" rIns="0" bIns="0" rtlCol="0">
            <a:spAutoFit/>
          </a:bodyPr>
          <a:lstStyle/>
          <a:p>
            <a:pPr marL="694055">
              <a:lnSpc>
                <a:spcPct val="100000"/>
              </a:lnSpc>
              <a:spcBef>
                <a:spcPts val="1370"/>
              </a:spcBef>
            </a:pPr>
            <a:r>
              <a:rPr sz="1200" dirty="0">
                <a:solidFill>
                  <a:srgbClr val="1F1B1B"/>
                </a:solidFill>
                <a:latin typeface="Tahoma"/>
                <a:cs typeface="Tahoma"/>
              </a:rPr>
              <a:t>Initial</a:t>
            </a:r>
            <a:r>
              <a:rPr sz="1200" spc="-40" dirty="0">
                <a:solidFill>
                  <a:srgbClr val="1F1B1B"/>
                </a:solidFill>
                <a:latin typeface="Tahoma"/>
                <a:cs typeface="Tahoma"/>
              </a:rPr>
              <a:t> </a:t>
            </a:r>
            <a:r>
              <a:rPr sz="1200" spc="40" dirty="0">
                <a:solidFill>
                  <a:srgbClr val="1F1B1B"/>
                </a:solidFill>
                <a:latin typeface="Tahoma"/>
                <a:cs typeface="Tahoma"/>
              </a:rPr>
              <a:t>assessment</a:t>
            </a:r>
            <a:endParaRPr sz="1200">
              <a:latin typeface="Tahoma"/>
              <a:cs typeface="Tahoma"/>
            </a:endParaRPr>
          </a:p>
        </p:txBody>
      </p:sp>
      <p:sp>
        <p:nvSpPr>
          <p:cNvPr id="15" name="object 15"/>
          <p:cNvSpPr txBox="1"/>
          <p:nvPr/>
        </p:nvSpPr>
        <p:spPr>
          <a:xfrm>
            <a:off x="7521956" y="3681488"/>
            <a:ext cx="924560" cy="218440"/>
          </a:xfrm>
          <a:prstGeom prst="rect">
            <a:avLst/>
          </a:prstGeom>
        </p:spPr>
        <p:txBody>
          <a:bodyPr vert="horz" wrap="square" lIns="0" tIns="14605" rIns="0" bIns="0" rtlCol="0">
            <a:spAutoFit/>
          </a:bodyPr>
          <a:lstStyle/>
          <a:p>
            <a:pPr marL="12700">
              <a:lnSpc>
                <a:spcPct val="100000"/>
              </a:lnSpc>
              <a:spcBef>
                <a:spcPts val="115"/>
              </a:spcBef>
            </a:pPr>
            <a:r>
              <a:rPr sz="1250" i="1" spc="-90" dirty="0">
                <a:solidFill>
                  <a:srgbClr val="FFFFFF"/>
                </a:solidFill>
                <a:latin typeface="Verdana"/>
                <a:cs typeface="Verdana"/>
              </a:rPr>
              <a:t>annual</a:t>
            </a:r>
            <a:r>
              <a:rPr sz="1250" i="1" spc="-55" dirty="0">
                <a:solidFill>
                  <a:srgbClr val="FFFFFF"/>
                </a:solidFill>
                <a:latin typeface="Verdana"/>
                <a:cs typeface="Verdana"/>
              </a:rPr>
              <a:t> </a:t>
            </a:r>
            <a:r>
              <a:rPr sz="1250" i="1" spc="-10" dirty="0">
                <a:solidFill>
                  <a:srgbClr val="FFFFFF"/>
                </a:solidFill>
                <a:latin typeface="Verdana"/>
                <a:cs typeface="Verdana"/>
              </a:rPr>
              <a:t>cycle</a:t>
            </a:r>
            <a:endParaRPr sz="1250">
              <a:latin typeface="Verdana"/>
              <a:cs typeface="Verdana"/>
            </a:endParaRPr>
          </a:p>
        </p:txBody>
      </p:sp>
      <p:sp>
        <p:nvSpPr>
          <p:cNvPr id="16" name="object 16"/>
          <p:cNvSpPr txBox="1"/>
          <p:nvPr/>
        </p:nvSpPr>
        <p:spPr>
          <a:xfrm>
            <a:off x="3924427" y="6032703"/>
            <a:ext cx="153162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Tahoma"/>
                <a:cs typeface="Tahoma"/>
              </a:rPr>
              <a:t>Monitoring</a:t>
            </a:r>
            <a:r>
              <a:rPr sz="1000" spc="70" dirty="0">
                <a:solidFill>
                  <a:srgbClr val="FFFFFF"/>
                </a:solidFill>
                <a:latin typeface="Tahoma"/>
                <a:cs typeface="Tahoma"/>
              </a:rPr>
              <a:t> </a:t>
            </a:r>
            <a:r>
              <a:rPr sz="1000" spc="10" dirty="0">
                <a:solidFill>
                  <a:srgbClr val="FFFFFF"/>
                </a:solidFill>
                <a:latin typeface="Tahoma"/>
                <a:cs typeface="Tahoma"/>
              </a:rPr>
              <a:t>for</a:t>
            </a:r>
            <a:r>
              <a:rPr sz="1000" spc="75" dirty="0">
                <a:solidFill>
                  <a:srgbClr val="FFFFFF"/>
                </a:solidFill>
                <a:latin typeface="Tahoma"/>
                <a:cs typeface="Tahoma"/>
              </a:rPr>
              <a:t> </a:t>
            </a:r>
            <a:r>
              <a:rPr sz="1000" dirty="0">
                <a:solidFill>
                  <a:srgbClr val="FFFFFF"/>
                </a:solidFill>
                <a:latin typeface="Tahoma"/>
                <a:cs typeface="Tahoma"/>
              </a:rPr>
              <a:t>12</a:t>
            </a:r>
            <a:r>
              <a:rPr sz="1000" spc="70" dirty="0">
                <a:solidFill>
                  <a:srgbClr val="FFFFFF"/>
                </a:solidFill>
                <a:latin typeface="Tahoma"/>
                <a:cs typeface="Tahoma"/>
              </a:rPr>
              <a:t> </a:t>
            </a:r>
            <a:r>
              <a:rPr sz="1000" spc="-10" dirty="0">
                <a:solidFill>
                  <a:srgbClr val="FFFFFF"/>
                </a:solidFill>
                <a:latin typeface="Tahoma"/>
                <a:cs typeface="Tahoma"/>
              </a:rPr>
              <a:t>months</a:t>
            </a:r>
            <a:endParaRPr sz="1000">
              <a:latin typeface="Tahoma"/>
              <a:cs typeface="Tahoma"/>
            </a:endParaRPr>
          </a:p>
        </p:txBody>
      </p:sp>
      <p:sp>
        <p:nvSpPr>
          <p:cNvPr id="17" name="object 17"/>
          <p:cNvSpPr txBox="1"/>
          <p:nvPr/>
        </p:nvSpPr>
        <p:spPr>
          <a:xfrm>
            <a:off x="6614286" y="5986678"/>
            <a:ext cx="5854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FFFFFF"/>
                </a:solidFill>
                <a:latin typeface="Tahoma"/>
                <a:cs typeface="Tahoma"/>
              </a:rPr>
              <a:t>2</a:t>
            </a:r>
            <a:r>
              <a:rPr sz="1000" spc="15" dirty="0">
                <a:solidFill>
                  <a:srgbClr val="FFFFFF"/>
                </a:solidFill>
                <a:latin typeface="Tahoma"/>
                <a:cs typeface="Tahoma"/>
              </a:rPr>
              <a:t> </a:t>
            </a:r>
            <a:r>
              <a:rPr sz="1000" spc="-10" dirty="0">
                <a:solidFill>
                  <a:srgbClr val="FFFFFF"/>
                </a:solidFill>
                <a:latin typeface="Tahoma"/>
                <a:cs typeface="Tahoma"/>
              </a:rPr>
              <a:t>months</a:t>
            </a:r>
            <a:endParaRPr sz="1000">
              <a:latin typeface="Tahoma"/>
              <a:cs typeface="Tahoma"/>
            </a:endParaRPr>
          </a:p>
        </p:txBody>
      </p:sp>
      <p:sp>
        <p:nvSpPr>
          <p:cNvPr id="18" name="object 18"/>
          <p:cNvSpPr txBox="1"/>
          <p:nvPr/>
        </p:nvSpPr>
        <p:spPr>
          <a:xfrm>
            <a:off x="8231251" y="5947968"/>
            <a:ext cx="1572895" cy="330200"/>
          </a:xfrm>
          <a:prstGeom prst="rect">
            <a:avLst/>
          </a:prstGeom>
        </p:spPr>
        <p:txBody>
          <a:bodyPr vert="horz" wrap="square" lIns="0" tIns="12065" rIns="0" bIns="0" rtlCol="0">
            <a:spAutoFit/>
          </a:bodyPr>
          <a:lstStyle/>
          <a:p>
            <a:pPr marL="12700" marR="5080" indent="493395">
              <a:lnSpc>
                <a:spcPct val="100000"/>
              </a:lnSpc>
              <a:spcBef>
                <a:spcPts val="95"/>
              </a:spcBef>
            </a:pPr>
            <a:r>
              <a:rPr sz="1000" spc="65" dirty="0">
                <a:solidFill>
                  <a:srgbClr val="FFFFFF"/>
                </a:solidFill>
                <a:latin typeface="Tahoma"/>
                <a:cs typeface="Tahoma"/>
              </a:rPr>
              <a:t>6</a:t>
            </a:r>
            <a:r>
              <a:rPr sz="1000" spc="-25" dirty="0">
                <a:solidFill>
                  <a:srgbClr val="FFFFFF"/>
                </a:solidFill>
                <a:latin typeface="Tahoma"/>
                <a:cs typeface="Tahoma"/>
              </a:rPr>
              <a:t> </a:t>
            </a:r>
            <a:r>
              <a:rPr sz="1000" spc="-10" dirty="0">
                <a:solidFill>
                  <a:srgbClr val="FFFFFF"/>
                </a:solidFill>
                <a:latin typeface="Tahoma"/>
                <a:cs typeface="Tahoma"/>
              </a:rPr>
              <a:t>months</a:t>
            </a:r>
            <a:r>
              <a:rPr sz="1000" spc="500" dirty="0">
                <a:solidFill>
                  <a:srgbClr val="FFFFFF"/>
                </a:solidFill>
                <a:latin typeface="Tahoma"/>
                <a:cs typeface="Tahoma"/>
              </a:rPr>
              <a:t> </a:t>
            </a:r>
            <a:r>
              <a:rPr sz="1000" dirty="0">
                <a:solidFill>
                  <a:srgbClr val="FFFFFF"/>
                </a:solidFill>
                <a:latin typeface="Tahoma"/>
                <a:cs typeface="Tahoma"/>
              </a:rPr>
              <a:t>(includes</a:t>
            </a:r>
            <a:r>
              <a:rPr sz="1000" spc="240" dirty="0">
                <a:solidFill>
                  <a:srgbClr val="FFFFFF"/>
                </a:solidFill>
                <a:latin typeface="Tahoma"/>
                <a:cs typeface="Tahoma"/>
              </a:rPr>
              <a:t> </a:t>
            </a:r>
            <a:r>
              <a:rPr sz="1000" dirty="0">
                <a:solidFill>
                  <a:srgbClr val="FFFFFF"/>
                </a:solidFill>
                <a:latin typeface="Tahoma"/>
                <a:cs typeface="Tahoma"/>
              </a:rPr>
              <a:t>external</a:t>
            </a:r>
            <a:r>
              <a:rPr sz="1000" spc="260" dirty="0">
                <a:solidFill>
                  <a:srgbClr val="FFFFFF"/>
                </a:solidFill>
                <a:latin typeface="Tahoma"/>
                <a:cs typeface="Tahoma"/>
              </a:rPr>
              <a:t> </a:t>
            </a:r>
            <a:r>
              <a:rPr sz="1000" spc="-10" dirty="0">
                <a:solidFill>
                  <a:srgbClr val="FFFFFF"/>
                </a:solidFill>
                <a:latin typeface="Tahoma"/>
                <a:cs typeface="Tahoma"/>
              </a:rPr>
              <a:t>review)</a:t>
            </a:r>
            <a:endParaRPr sz="1000">
              <a:latin typeface="Tahoma"/>
              <a:cs typeface="Tahoma"/>
            </a:endParaRPr>
          </a:p>
        </p:txBody>
      </p:sp>
      <p:sp>
        <p:nvSpPr>
          <p:cNvPr id="19" name="object 19"/>
          <p:cNvSpPr txBox="1"/>
          <p:nvPr/>
        </p:nvSpPr>
        <p:spPr>
          <a:xfrm>
            <a:off x="10935716" y="6032093"/>
            <a:ext cx="509270" cy="177800"/>
          </a:xfrm>
          <a:prstGeom prst="rect">
            <a:avLst/>
          </a:prstGeom>
        </p:spPr>
        <p:txBody>
          <a:bodyPr vert="horz" wrap="square" lIns="0" tIns="12065" rIns="0" bIns="0" rtlCol="0">
            <a:spAutoFit/>
          </a:bodyPr>
          <a:lstStyle/>
          <a:p>
            <a:pPr marL="12700">
              <a:lnSpc>
                <a:spcPct val="100000"/>
              </a:lnSpc>
              <a:spcBef>
                <a:spcPts val="95"/>
              </a:spcBef>
            </a:pPr>
            <a:r>
              <a:rPr sz="1000" spc="75" dirty="0">
                <a:solidFill>
                  <a:srgbClr val="FFFFFF"/>
                </a:solidFill>
                <a:latin typeface="Tahoma"/>
                <a:cs typeface="Tahoma"/>
              </a:rPr>
              <a:t>30</a:t>
            </a:r>
            <a:r>
              <a:rPr sz="1000" spc="-25" dirty="0">
                <a:solidFill>
                  <a:srgbClr val="FFFFFF"/>
                </a:solidFill>
                <a:latin typeface="Tahoma"/>
                <a:cs typeface="Tahoma"/>
              </a:rPr>
              <a:t> </a:t>
            </a:r>
            <a:r>
              <a:rPr sz="1000" spc="35" dirty="0">
                <a:solidFill>
                  <a:srgbClr val="FFFFFF"/>
                </a:solidFill>
                <a:latin typeface="Tahoma"/>
                <a:cs typeface="Tahoma"/>
              </a:rPr>
              <a:t>days</a:t>
            </a:r>
            <a:endParaRPr sz="1000">
              <a:latin typeface="Tahoma"/>
              <a:cs typeface="Tahoma"/>
            </a:endParaRPr>
          </a:p>
        </p:txBody>
      </p:sp>
      <p:sp>
        <p:nvSpPr>
          <p:cNvPr id="20" name="object 20"/>
          <p:cNvSpPr/>
          <p:nvPr/>
        </p:nvSpPr>
        <p:spPr>
          <a:xfrm>
            <a:off x="4219955" y="3334003"/>
            <a:ext cx="142875" cy="833755"/>
          </a:xfrm>
          <a:custGeom>
            <a:avLst/>
            <a:gdLst/>
            <a:ahLst/>
            <a:cxnLst/>
            <a:rect l="l" t="t" r="r" b="b"/>
            <a:pathLst>
              <a:path w="142875" h="833754">
                <a:moveTo>
                  <a:pt x="57150" y="690372"/>
                </a:moveTo>
                <a:lnTo>
                  <a:pt x="0" y="690372"/>
                </a:lnTo>
                <a:lnTo>
                  <a:pt x="71501" y="833247"/>
                </a:lnTo>
                <a:lnTo>
                  <a:pt x="135705" y="704723"/>
                </a:lnTo>
                <a:lnTo>
                  <a:pt x="57150" y="704723"/>
                </a:lnTo>
                <a:lnTo>
                  <a:pt x="57150" y="690372"/>
                </a:lnTo>
                <a:close/>
              </a:path>
              <a:path w="142875" h="833754">
                <a:moveTo>
                  <a:pt x="85725" y="0"/>
                </a:moveTo>
                <a:lnTo>
                  <a:pt x="57150" y="0"/>
                </a:lnTo>
                <a:lnTo>
                  <a:pt x="57150" y="704723"/>
                </a:lnTo>
                <a:lnTo>
                  <a:pt x="85725" y="704723"/>
                </a:lnTo>
                <a:lnTo>
                  <a:pt x="85725" y="0"/>
                </a:lnTo>
                <a:close/>
              </a:path>
              <a:path w="142875" h="833754">
                <a:moveTo>
                  <a:pt x="142875" y="690372"/>
                </a:moveTo>
                <a:lnTo>
                  <a:pt x="85725" y="690372"/>
                </a:lnTo>
                <a:lnTo>
                  <a:pt x="85725" y="704723"/>
                </a:lnTo>
                <a:lnTo>
                  <a:pt x="135705" y="704723"/>
                </a:lnTo>
                <a:lnTo>
                  <a:pt x="142875" y="690372"/>
                </a:lnTo>
                <a:close/>
              </a:path>
            </a:pathLst>
          </a:custGeom>
          <a:solidFill>
            <a:srgbClr val="3AF77C"/>
          </a:solidFill>
        </p:spPr>
        <p:txBody>
          <a:bodyPr wrap="square" lIns="0" tIns="0" rIns="0" bIns="0" rtlCol="0"/>
          <a:lstStyle/>
          <a:p>
            <a:endParaRPr/>
          </a:p>
        </p:txBody>
      </p:sp>
      <p:sp>
        <p:nvSpPr>
          <p:cNvPr id="21" name="object 21"/>
          <p:cNvSpPr/>
          <p:nvPr/>
        </p:nvSpPr>
        <p:spPr>
          <a:xfrm>
            <a:off x="5586984" y="5000244"/>
            <a:ext cx="410209" cy="142875"/>
          </a:xfrm>
          <a:custGeom>
            <a:avLst/>
            <a:gdLst/>
            <a:ahLst/>
            <a:cxnLst/>
            <a:rect l="l" t="t" r="r" b="b"/>
            <a:pathLst>
              <a:path w="410210" h="142875">
                <a:moveTo>
                  <a:pt x="267335" y="0"/>
                </a:moveTo>
                <a:lnTo>
                  <a:pt x="267335" y="142874"/>
                </a:lnTo>
                <a:lnTo>
                  <a:pt x="381533" y="85724"/>
                </a:lnTo>
                <a:lnTo>
                  <a:pt x="281686" y="85724"/>
                </a:lnTo>
                <a:lnTo>
                  <a:pt x="281686" y="57149"/>
                </a:lnTo>
                <a:lnTo>
                  <a:pt x="381736" y="57149"/>
                </a:lnTo>
                <a:lnTo>
                  <a:pt x="267335" y="0"/>
                </a:lnTo>
                <a:close/>
              </a:path>
              <a:path w="410210" h="142875">
                <a:moveTo>
                  <a:pt x="267335" y="57149"/>
                </a:moveTo>
                <a:lnTo>
                  <a:pt x="0" y="57149"/>
                </a:lnTo>
                <a:lnTo>
                  <a:pt x="0" y="85724"/>
                </a:lnTo>
                <a:lnTo>
                  <a:pt x="267335" y="85724"/>
                </a:lnTo>
                <a:lnTo>
                  <a:pt x="267335" y="57149"/>
                </a:lnTo>
                <a:close/>
              </a:path>
              <a:path w="410210" h="142875">
                <a:moveTo>
                  <a:pt x="381736" y="57149"/>
                </a:moveTo>
                <a:lnTo>
                  <a:pt x="281686" y="57149"/>
                </a:lnTo>
                <a:lnTo>
                  <a:pt x="281686" y="85724"/>
                </a:lnTo>
                <a:lnTo>
                  <a:pt x="381533" y="85724"/>
                </a:lnTo>
                <a:lnTo>
                  <a:pt x="410210" y="71373"/>
                </a:lnTo>
                <a:lnTo>
                  <a:pt x="381736" y="57149"/>
                </a:lnTo>
                <a:close/>
              </a:path>
            </a:pathLst>
          </a:custGeom>
          <a:solidFill>
            <a:srgbClr val="3AF77C"/>
          </a:solidFill>
        </p:spPr>
        <p:txBody>
          <a:bodyPr wrap="square" lIns="0" tIns="0" rIns="0" bIns="0" rtlCol="0"/>
          <a:lstStyle/>
          <a:p>
            <a:endParaRPr/>
          </a:p>
        </p:txBody>
      </p:sp>
      <p:sp>
        <p:nvSpPr>
          <p:cNvPr id="22" name="object 22"/>
          <p:cNvSpPr/>
          <p:nvPr/>
        </p:nvSpPr>
        <p:spPr>
          <a:xfrm>
            <a:off x="7771383" y="5012944"/>
            <a:ext cx="410209" cy="142875"/>
          </a:xfrm>
          <a:custGeom>
            <a:avLst/>
            <a:gdLst/>
            <a:ahLst/>
            <a:cxnLst/>
            <a:rect l="l" t="t" r="r" b="b"/>
            <a:pathLst>
              <a:path w="410209" h="142875">
                <a:moveTo>
                  <a:pt x="267335" y="0"/>
                </a:moveTo>
                <a:lnTo>
                  <a:pt x="267335" y="142874"/>
                </a:lnTo>
                <a:lnTo>
                  <a:pt x="381533" y="85724"/>
                </a:lnTo>
                <a:lnTo>
                  <a:pt x="281686" y="85724"/>
                </a:lnTo>
                <a:lnTo>
                  <a:pt x="281686" y="57149"/>
                </a:lnTo>
                <a:lnTo>
                  <a:pt x="381736" y="57149"/>
                </a:lnTo>
                <a:lnTo>
                  <a:pt x="267335" y="0"/>
                </a:lnTo>
                <a:close/>
              </a:path>
              <a:path w="410209" h="142875">
                <a:moveTo>
                  <a:pt x="267335" y="57149"/>
                </a:moveTo>
                <a:lnTo>
                  <a:pt x="0" y="57149"/>
                </a:lnTo>
                <a:lnTo>
                  <a:pt x="0" y="85724"/>
                </a:lnTo>
                <a:lnTo>
                  <a:pt x="267335" y="85724"/>
                </a:lnTo>
                <a:lnTo>
                  <a:pt x="267335" y="57149"/>
                </a:lnTo>
                <a:close/>
              </a:path>
              <a:path w="410209" h="142875">
                <a:moveTo>
                  <a:pt x="381736" y="57149"/>
                </a:moveTo>
                <a:lnTo>
                  <a:pt x="281686" y="57149"/>
                </a:lnTo>
                <a:lnTo>
                  <a:pt x="281686" y="85724"/>
                </a:lnTo>
                <a:lnTo>
                  <a:pt x="381533" y="85724"/>
                </a:lnTo>
                <a:lnTo>
                  <a:pt x="410210" y="71373"/>
                </a:lnTo>
                <a:lnTo>
                  <a:pt x="381736" y="57149"/>
                </a:lnTo>
                <a:close/>
              </a:path>
            </a:pathLst>
          </a:custGeom>
          <a:solidFill>
            <a:srgbClr val="3AF77C"/>
          </a:solidFill>
        </p:spPr>
        <p:txBody>
          <a:bodyPr wrap="square" lIns="0" tIns="0" rIns="0" bIns="0" rtlCol="0"/>
          <a:lstStyle/>
          <a:p>
            <a:endParaRPr/>
          </a:p>
        </p:txBody>
      </p:sp>
      <p:sp>
        <p:nvSpPr>
          <p:cNvPr id="23" name="object 23"/>
          <p:cNvSpPr/>
          <p:nvPr/>
        </p:nvSpPr>
        <p:spPr>
          <a:xfrm>
            <a:off x="9904983" y="5025644"/>
            <a:ext cx="410209" cy="142875"/>
          </a:xfrm>
          <a:custGeom>
            <a:avLst/>
            <a:gdLst/>
            <a:ahLst/>
            <a:cxnLst/>
            <a:rect l="l" t="t" r="r" b="b"/>
            <a:pathLst>
              <a:path w="410209" h="142875">
                <a:moveTo>
                  <a:pt x="267335" y="0"/>
                </a:moveTo>
                <a:lnTo>
                  <a:pt x="267335" y="142874"/>
                </a:lnTo>
                <a:lnTo>
                  <a:pt x="381533" y="85724"/>
                </a:lnTo>
                <a:lnTo>
                  <a:pt x="281686" y="85724"/>
                </a:lnTo>
                <a:lnTo>
                  <a:pt x="281686" y="57149"/>
                </a:lnTo>
                <a:lnTo>
                  <a:pt x="381736" y="57149"/>
                </a:lnTo>
                <a:lnTo>
                  <a:pt x="267335" y="0"/>
                </a:lnTo>
                <a:close/>
              </a:path>
              <a:path w="410209" h="142875">
                <a:moveTo>
                  <a:pt x="267335" y="57149"/>
                </a:moveTo>
                <a:lnTo>
                  <a:pt x="0" y="57149"/>
                </a:lnTo>
                <a:lnTo>
                  <a:pt x="0" y="85724"/>
                </a:lnTo>
                <a:lnTo>
                  <a:pt x="267335" y="85724"/>
                </a:lnTo>
                <a:lnTo>
                  <a:pt x="267335" y="57149"/>
                </a:lnTo>
                <a:close/>
              </a:path>
              <a:path w="410209" h="142875">
                <a:moveTo>
                  <a:pt x="381736" y="57149"/>
                </a:moveTo>
                <a:lnTo>
                  <a:pt x="281686" y="57149"/>
                </a:lnTo>
                <a:lnTo>
                  <a:pt x="281686" y="85724"/>
                </a:lnTo>
                <a:lnTo>
                  <a:pt x="381533" y="85724"/>
                </a:lnTo>
                <a:lnTo>
                  <a:pt x="410210" y="71373"/>
                </a:lnTo>
                <a:lnTo>
                  <a:pt x="381736" y="57149"/>
                </a:lnTo>
                <a:close/>
              </a:path>
            </a:pathLst>
          </a:custGeom>
          <a:solidFill>
            <a:srgbClr val="3AF77C"/>
          </a:solidFill>
        </p:spPr>
        <p:txBody>
          <a:bodyPr wrap="square" lIns="0" tIns="0" rIns="0" bIns="0" rtlCol="0"/>
          <a:lstStyle/>
          <a:p>
            <a:endParaRPr/>
          </a:p>
        </p:txBody>
      </p:sp>
      <p:grpSp>
        <p:nvGrpSpPr>
          <p:cNvPr id="24" name="object 24"/>
          <p:cNvGrpSpPr/>
          <p:nvPr/>
        </p:nvGrpSpPr>
        <p:grpSpPr>
          <a:xfrm>
            <a:off x="4616322" y="3581082"/>
            <a:ext cx="6607809" cy="662940"/>
            <a:chOff x="4616322" y="3581082"/>
            <a:chExt cx="6607809" cy="662940"/>
          </a:xfrm>
        </p:grpSpPr>
        <p:sp>
          <p:nvSpPr>
            <p:cNvPr id="25" name="object 25"/>
            <p:cNvSpPr/>
            <p:nvPr/>
          </p:nvSpPr>
          <p:spPr>
            <a:xfrm>
              <a:off x="11209654" y="3609213"/>
              <a:ext cx="0" cy="635000"/>
            </a:xfrm>
            <a:custGeom>
              <a:avLst/>
              <a:gdLst/>
              <a:ahLst/>
              <a:cxnLst/>
              <a:rect l="l" t="t" r="r" b="b"/>
              <a:pathLst>
                <a:path h="635000">
                  <a:moveTo>
                    <a:pt x="0" y="634619"/>
                  </a:moveTo>
                  <a:lnTo>
                    <a:pt x="0" y="0"/>
                  </a:lnTo>
                </a:path>
              </a:pathLst>
            </a:custGeom>
            <a:ln w="28575">
              <a:solidFill>
                <a:srgbClr val="BEBEBE"/>
              </a:solidFill>
            </a:ln>
          </p:spPr>
          <p:txBody>
            <a:bodyPr wrap="square" lIns="0" tIns="0" rIns="0" bIns="0" rtlCol="0"/>
            <a:lstStyle/>
            <a:p>
              <a:endParaRPr/>
            </a:p>
          </p:txBody>
        </p:sp>
        <p:sp>
          <p:nvSpPr>
            <p:cNvPr id="26" name="object 26"/>
            <p:cNvSpPr/>
            <p:nvPr/>
          </p:nvSpPr>
          <p:spPr>
            <a:xfrm>
              <a:off x="4616322" y="3582670"/>
              <a:ext cx="142875" cy="584835"/>
            </a:xfrm>
            <a:custGeom>
              <a:avLst/>
              <a:gdLst/>
              <a:ahLst/>
              <a:cxnLst/>
              <a:rect l="l" t="t" r="r" b="b"/>
              <a:pathLst>
                <a:path w="142875" h="584835">
                  <a:moveTo>
                    <a:pt x="57150" y="441705"/>
                  </a:moveTo>
                  <a:lnTo>
                    <a:pt x="0" y="441705"/>
                  </a:lnTo>
                  <a:lnTo>
                    <a:pt x="71374" y="584580"/>
                  </a:lnTo>
                  <a:lnTo>
                    <a:pt x="135693" y="456056"/>
                  </a:lnTo>
                  <a:lnTo>
                    <a:pt x="57150" y="456056"/>
                  </a:lnTo>
                  <a:lnTo>
                    <a:pt x="57150" y="441705"/>
                  </a:lnTo>
                  <a:close/>
                </a:path>
                <a:path w="142875" h="584835">
                  <a:moveTo>
                    <a:pt x="85725" y="0"/>
                  </a:moveTo>
                  <a:lnTo>
                    <a:pt x="57150" y="0"/>
                  </a:lnTo>
                  <a:lnTo>
                    <a:pt x="57150" y="456056"/>
                  </a:lnTo>
                  <a:lnTo>
                    <a:pt x="85725" y="456056"/>
                  </a:lnTo>
                  <a:lnTo>
                    <a:pt x="85725" y="0"/>
                  </a:lnTo>
                  <a:close/>
                </a:path>
                <a:path w="142875" h="584835">
                  <a:moveTo>
                    <a:pt x="142875" y="441705"/>
                  </a:moveTo>
                  <a:lnTo>
                    <a:pt x="85725" y="441705"/>
                  </a:lnTo>
                  <a:lnTo>
                    <a:pt x="85725" y="456056"/>
                  </a:lnTo>
                  <a:lnTo>
                    <a:pt x="135693" y="456056"/>
                  </a:lnTo>
                  <a:lnTo>
                    <a:pt x="142875" y="441705"/>
                  </a:lnTo>
                  <a:close/>
                </a:path>
              </a:pathLst>
            </a:custGeom>
            <a:solidFill>
              <a:srgbClr val="BEBEBE"/>
            </a:solidFill>
          </p:spPr>
          <p:txBody>
            <a:bodyPr wrap="square" lIns="0" tIns="0" rIns="0" bIns="0" rtlCol="0"/>
            <a:lstStyle/>
            <a:p>
              <a:endParaRPr/>
            </a:p>
          </p:txBody>
        </p:sp>
        <p:sp>
          <p:nvSpPr>
            <p:cNvPr id="27" name="object 27"/>
            <p:cNvSpPr/>
            <p:nvPr/>
          </p:nvSpPr>
          <p:spPr>
            <a:xfrm>
              <a:off x="4687696" y="3595370"/>
              <a:ext cx="6522084" cy="13970"/>
            </a:xfrm>
            <a:custGeom>
              <a:avLst/>
              <a:gdLst/>
              <a:ahLst/>
              <a:cxnLst/>
              <a:rect l="l" t="t" r="r" b="b"/>
              <a:pathLst>
                <a:path w="6522084" h="13970">
                  <a:moveTo>
                    <a:pt x="6521958" y="13842"/>
                  </a:moveTo>
                  <a:lnTo>
                    <a:pt x="0" y="0"/>
                  </a:lnTo>
                </a:path>
              </a:pathLst>
            </a:custGeom>
            <a:ln w="28574">
              <a:solidFill>
                <a:srgbClr val="BEBEBE"/>
              </a:solidFill>
            </a:ln>
          </p:spPr>
          <p:txBody>
            <a:bodyPr wrap="square" lIns="0" tIns="0" rIns="0" bIns="0" rtlCol="0"/>
            <a:lstStyle/>
            <a:p>
              <a:endParaRPr/>
            </a:p>
          </p:txBody>
        </p:sp>
      </p:grpSp>
      <p:sp>
        <p:nvSpPr>
          <p:cNvPr id="28" name="object 28"/>
          <p:cNvSpPr/>
          <p:nvPr/>
        </p:nvSpPr>
        <p:spPr>
          <a:xfrm>
            <a:off x="4193651" y="4526826"/>
            <a:ext cx="447675" cy="394970"/>
          </a:xfrm>
          <a:custGeom>
            <a:avLst/>
            <a:gdLst/>
            <a:ahLst/>
            <a:cxnLst/>
            <a:rect l="l" t="t" r="r" b="b"/>
            <a:pathLst>
              <a:path w="447675" h="394970">
                <a:moveTo>
                  <a:pt x="230779" y="0"/>
                </a:moveTo>
                <a:lnTo>
                  <a:pt x="216793" y="0"/>
                </a:lnTo>
                <a:lnTo>
                  <a:pt x="216793" y="220533"/>
                </a:lnTo>
                <a:lnTo>
                  <a:pt x="25088" y="383814"/>
                </a:lnTo>
                <a:lnTo>
                  <a:pt x="34180" y="394478"/>
                </a:lnTo>
                <a:lnTo>
                  <a:pt x="223786" y="232945"/>
                </a:lnTo>
                <a:lnTo>
                  <a:pt x="245352" y="232945"/>
                </a:lnTo>
                <a:lnTo>
                  <a:pt x="230780" y="220533"/>
                </a:lnTo>
                <a:lnTo>
                  <a:pt x="230779" y="0"/>
                </a:lnTo>
                <a:close/>
              </a:path>
              <a:path w="447675" h="394970">
                <a:moveTo>
                  <a:pt x="245352" y="232945"/>
                </a:moveTo>
                <a:lnTo>
                  <a:pt x="223786" y="232945"/>
                </a:lnTo>
                <a:lnTo>
                  <a:pt x="413393" y="394478"/>
                </a:lnTo>
                <a:lnTo>
                  <a:pt x="422484" y="383814"/>
                </a:lnTo>
                <a:lnTo>
                  <a:pt x="245352" y="232945"/>
                </a:lnTo>
                <a:close/>
              </a:path>
              <a:path w="447675" h="394970">
                <a:moveTo>
                  <a:pt x="251760" y="335651"/>
                </a:moveTo>
                <a:lnTo>
                  <a:pt x="195813" y="335651"/>
                </a:lnTo>
                <a:lnTo>
                  <a:pt x="195813" y="391593"/>
                </a:lnTo>
                <a:lnTo>
                  <a:pt x="251760" y="391593"/>
                </a:lnTo>
                <a:lnTo>
                  <a:pt x="251760" y="377608"/>
                </a:lnTo>
                <a:lnTo>
                  <a:pt x="209800" y="377608"/>
                </a:lnTo>
                <a:lnTo>
                  <a:pt x="209800" y="349637"/>
                </a:lnTo>
                <a:lnTo>
                  <a:pt x="251760" y="349637"/>
                </a:lnTo>
                <a:lnTo>
                  <a:pt x="251760" y="335651"/>
                </a:lnTo>
                <a:close/>
              </a:path>
              <a:path w="447675" h="394970">
                <a:moveTo>
                  <a:pt x="251760" y="349637"/>
                </a:moveTo>
                <a:lnTo>
                  <a:pt x="237773" y="349637"/>
                </a:lnTo>
                <a:lnTo>
                  <a:pt x="237773" y="377608"/>
                </a:lnTo>
                <a:lnTo>
                  <a:pt x="251760" y="377608"/>
                </a:lnTo>
                <a:lnTo>
                  <a:pt x="251760" y="349637"/>
                </a:lnTo>
                <a:close/>
              </a:path>
              <a:path w="447675" h="394970">
                <a:moveTo>
                  <a:pt x="55946" y="167825"/>
                </a:moveTo>
                <a:lnTo>
                  <a:pt x="0" y="167825"/>
                </a:lnTo>
                <a:lnTo>
                  <a:pt x="0" y="223767"/>
                </a:lnTo>
                <a:lnTo>
                  <a:pt x="55946" y="223767"/>
                </a:lnTo>
                <a:lnTo>
                  <a:pt x="55946" y="209782"/>
                </a:lnTo>
                <a:lnTo>
                  <a:pt x="13986" y="209782"/>
                </a:lnTo>
                <a:lnTo>
                  <a:pt x="13986" y="181811"/>
                </a:lnTo>
                <a:lnTo>
                  <a:pt x="55946" y="181811"/>
                </a:lnTo>
                <a:lnTo>
                  <a:pt x="55946" y="167825"/>
                </a:lnTo>
                <a:close/>
              </a:path>
              <a:path w="447675" h="394970">
                <a:moveTo>
                  <a:pt x="363653" y="167825"/>
                </a:moveTo>
                <a:lnTo>
                  <a:pt x="307706" y="167825"/>
                </a:lnTo>
                <a:lnTo>
                  <a:pt x="307706" y="223767"/>
                </a:lnTo>
                <a:lnTo>
                  <a:pt x="363653" y="223767"/>
                </a:lnTo>
                <a:lnTo>
                  <a:pt x="363653" y="209782"/>
                </a:lnTo>
                <a:lnTo>
                  <a:pt x="321693" y="209782"/>
                </a:lnTo>
                <a:lnTo>
                  <a:pt x="321693" y="181811"/>
                </a:lnTo>
                <a:lnTo>
                  <a:pt x="363653" y="181811"/>
                </a:lnTo>
                <a:lnTo>
                  <a:pt x="363653" y="167825"/>
                </a:lnTo>
                <a:close/>
              </a:path>
              <a:path w="447675" h="394970">
                <a:moveTo>
                  <a:pt x="55946" y="181811"/>
                </a:moveTo>
                <a:lnTo>
                  <a:pt x="41960" y="181811"/>
                </a:lnTo>
                <a:lnTo>
                  <a:pt x="41960" y="209782"/>
                </a:lnTo>
                <a:lnTo>
                  <a:pt x="55946" y="209782"/>
                </a:lnTo>
                <a:lnTo>
                  <a:pt x="55946" y="181811"/>
                </a:lnTo>
                <a:close/>
              </a:path>
              <a:path w="447675" h="394970">
                <a:moveTo>
                  <a:pt x="363653" y="181811"/>
                </a:moveTo>
                <a:lnTo>
                  <a:pt x="349666" y="181811"/>
                </a:lnTo>
                <a:lnTo>
                  <a:pt x="349666" y="209782"/>
                </a:lnTo>
                <a:lnTo>
                  <a:pt x="363653" y="209782"/>
                </a:lnTo>
                <a:lnTo>
                  <a:pt x="363653" y="181811"/>
                </a:lnTo>
                <a:close/>
              </a:path>
              <a:path w="447675" h="394970">
                <a:moveTo>
                  <a:pt x="139866" y="83912"/>
                </a:moveTo>
                <a:lnTo>
                  <a:pt x="83920" y="83912"/>
                </a:lnTo>
                <a:lnTo>
                  <a:pt x="83920" y="139854"/>
                </a:lnTo>
                <a:lnTo>
                  <a:pt x="139866" y="139854"/>
                </a:lnTo>
                <a:lnTo>
                  <a:pt x="139866" y="125869"/>
                </a:lnTo>
                <a:lnTo>
                  <a:pt x="97906" y="125869"/>
                </a:lnTo>
                <a:lnTo>
                  <a:pt x="97906" y="97898"/>
                </a:lnTo>
                <a:lnTo>
                  <a:pt x="139866" y="97898"/>
                </a:lnTo>
                <a:lnTo>
                  <a:pt x="139866" y="83912"/>
                </a:lnTo>
                <a:close/>
              </a:path>
              <a:path w="447675" h="394970">
                <a:moveTo>
                  <a:pt x="447573" y="83912"/>
                </a:moveTo>
                <a:lnTo>
                  <a:pt x="391626" y="83912"/>
                </a:lnTo>
                <a:lnTo>
                  <a:pt x="391626" y="139854"/>
                </a:lnTo>
                <a:lnTo>
                  <a:pt x="447573" y="139854"/>
                </a:lnTo>
                <a:lnTo>
                  <a:pt x="447573" y="125869"/>
                </a:lnTo>
                <a:lnTo>
                  <a:pt x="405613" y="125869"/>
                </a:lnTo>
                <a:lnTo>
                  <a:pt x="405613" y="97898"/>
                </a:lnTo>
                <a:lnTo>
                  <a:pt x="447573" y="97898"/>
                </a:lnTo>
                <a:lnTo>
                  <a:pt x="447573" y="83912"/>
                </a:lnTo>
                <a:close/>
              </a:path>
              <a:path w="447675" h="394970">
                <a:moveTo>
                  <a:pt x="139866" y="97898"/>
                </a:moveTo>
                <a:lnTo>
                  <a:pt x="125880" y="97898"/>
                </a:lnTo>
                <a:lnTo>
                  <a:pt x="125880" y="125869"/>
                </a:lnTo>
                <a:lnTo>
                  <a:pt x="139866" y="125869"/>
                </a:lnTo>
                <a:lnTo>
                  <a:pt x="139866" y="97898"/>
                </a:lnTo>
                <a:close/>
              </a:path>
              <a:path w="447675" h="394970">
                <a:moveTo>
                  <a:pt x="447573" y="97898"/>
                </a:moveTo>
                <a:lnTo>
                  <a:pt x="433586" y="97898"/>
                </a:lnTo>
                <a:lnTo>
                  <a:pt x="433586" y="125869"/>
                </a:lnTo>
                <a:lnTo>
                  <a:pt x="447573" y="125869"/>
                </a:lnTo>
                <a:lnTo>
                  <a:pt x="447573" y="97898"/>
                </a:lnTo>
                <a:close/>
              </a:path>
              <a:path w="447675" h="394970">
                <a:moveTo>
                  <a:pt x="55946" y="0"/>
                </a:moveTo>
                <a:lnTo>
                  <a:pt x="0" y="0"/>
                </a:lnTo>
                <a:lnTo>
                  <a:pt x="0" y="55941"/>
                </a:lnTo>
                <a:lnTo>
                  <a:pt x="55946" y="55941"/>
                </a:lnTo>
                <a:lnTo>
                  <a:pt x="55946" y="41956"/>
                </a:lnTo>
                <a:lnTo>
                  <a:pt x="13986" y="41956"/>
                </a:lnTo>
                <a:lnTo>
                  <a:pt x="13986" y="13985"/>
                </a:lnTo>
                <a:lnTo>
                  <a:pt x="55946" y="13985"/>
                </a:lnTo>
                <a:lnTo>
                  <a:pt x="55946" y="0"/>
                </a:lnTo>
                <a:close/>
              </a:path>
              <a:path w="447675" h="394970">
                <a:moveTo>
                  <a:pt x="363653" y="0"/>
                </a:moveTo>
                <a:lnTo>
                  <a:pt x="307706" y="0"/>
                </a:lnTo>
                <a:lnTo>
                  <a:pt x="307706" y="55941"/>
                </a:lnTo>
                <a:lnTo>
                  <a:pt x="363653" y="55942"/>
                </a:lnTo>
                <a:lnTo>
                  <a:pt x="363653" y="41956"/>
                </a:lnTo>
                <a:lnTo>
                  <a:pt x="321693" y="41956"/>
                </a:lnTo>
                <a:lnTo>
                  <a:pt x="321693" y="13985"/>
                </a:lnTo>
                <a:lnTo>
                  <a:pt x="363653" y="13985"/>
                </a:lnTo>
                <a:lnTo>
                  <a:pt x="363653" y="0"/>
                </a:lnTo>
                <a:close/>
              </a:path>
              <a:path w="447675" h="394970">
                <a:moveTo>
                  <a:pt x="55946" y="13985"/>
                </a:moveTo>
                <a:lnTo>
                  <a:pt x="41960" y="13985"/>
                </a:lnTo>
                <a:lnTo>
                  <a:pt x="41960" y="41956"/>
                </a:lnTo>
                <a:lnTo>
                  <a:pt x="55946" y="41956"/>
                </a:lnTo>
                <a:lnTo>
                  <a:pt x="55946" y="13985"/>
                </a:lnTo>
                <a:close/>
              </a:path>
              <a:path w="447675" h="394970">
                <a:moveTo>
                  <a:pt x="363653" y="13985"/>
                </a:moveTo>
                <a:lnTo>
                  <a:pt x="349666" y="13985"/>
                </a:lnTo>
                <a:lnTo>
                  <a:pt x="349666" y="41956"/>
                </a:lnTo>
                <a:lnTo>
                  <a:pt x="363653" y="41956"/>
                </a:lnTo>
                <a:lnTo>
                  <a:pt x="363653" y="13985"/>
                </a:lnTo>
                <a:close/>
              </a:path>
            </a:pathLst>
          </a:custGeom>
          <a:solidFill>
            <a:srgbClr val="000000"/>
          </a:solidFill>
        </p:spPr>
        <p:txBody>
          <a:bodyPr wrap="square" lIns="0" tIns="0" rIns="0" bIns="0" rtlCol="0"/>
          <a:lstStyle/>
          <a:p>
            <a:endParaRPr/>
          </a:p>
        </p:txBody>
      </p:sp>
      <p:sp>
        <p:nvSpPr>
          <p:cNvPr id="29" name="object 29"/>
          <p:cNvSpPr/>
          <p:nvPr/>
        </p:nvSpPr>
        <p:spPr>
          <a:xfrm>
            <a:off x="6392767" y="4443434"/>
            <a:ext cx="396240" cy="528955"/>
          </a:xfrm>
          <a:custGeom>
            <a:avLst/>
            <a:gdLst/>
            <a:ahLst/>
            <a:cxnLst/>
            <a:rect l="l" t="t" r="r" b="b"/>
            <a:pathLst>
              <a:path w="396240" h="528954">
                <a:moveTo>
                  <a:pt x="231123" y="0"/>
                </a:moveTo>
                <a:lnTo>
                  <a:pt x="0" y="0"/>
                </a:lnTo>
                <a:lnTo>
                  <a:pt x="0" y="528667"/>
                </a:lnTo>
                <a:lnTo>
                  <a:pt x="396212" y="528668"/>
                </a:lnTo>
                <a:lnTo>
                  <a:pt x="396212" y="512147"/>
                </a:lnTo>
                <a:lnTo>
                  <a:pt x="16509" y="512146"/>
                </a:lnTo>
                <a:lnTo>
                  <a:pt x="16508" y="16520"/>
                </a:lnTo>
                <a:lnTo>
                  <a:pt x="247632" y="16520"/>
                </a:lnTo>
                <a:lnTo>
                  <a:pt x="231123" y="0"/>
                </a:lnTo>
                <a:close/>
              </a:path>
              <a:path w="396240" h="528954">
                <a:moveTo>
                  <a:pt x="247632" y="16520"/>
                </a:moveTo>
                <a:lnTo>
                  <a:pt x="214614" y="16520"/>
                </a:lnTo>
                <a:lnTo>
                  <a:pt x="214615" y="181729"/>
                </a:lnTo>
                <a:lnTo>
                  <a:pt x="379703" y="181729"/>
                </a:lnTo>
                <a:lnTo>
                  <a:pt x="379703" y="512147"/>
                </a:lnTo>
                <a:lnTo>
                  <a:pt x="396212" y="512147"/>
                </a:lnTo>
                <a:lnTo>
                  <a:pt x="396212" y="165208"/>
                </a:lnTo>
                <a:lnTo>
                  <a:pt x="231123" y="165208"/>
                </a:lnTo>
                <a:lnTo>
                  <a:pt x="231123" y="23335"/>
                </a:lnTo>
                <a:lnTo>
                  <a:pt x="254442" y="23335"/>
                </a:lnTo>
                <a:lnTo>
                  <a:pt x="247632" y="16520"/>
                </a:lnTo>
                <a:close/>
              </a:path>
              <a:path w="396240" h="528954">
                <a:moveTo>
                  <a:pt x="146722" y="305635"/>
                </a:moveTo>
                <a:lnTo>
                  <a:pt x="117522" y="305635"/>
                </a:lnTo>
                <a:lnTo>
                  <a:pt x="92759" y="396500"/>
                </a:lnTo>
                <a:lnTo>
                  <a:pt x="57781" y="396500"/>
                </a:lnTo>
                <a:lnTo>
                  <a:pt x="57781" y="413021"/>
                </a:lnTo>
                <a:lnTo>
                  <a:pt x="105347" y="413021"/>
                </a:lnTo>
                <a:lnTo>
                  <a:pt x="130110" y="322156"/>
                </a:lnTo>
                <a:lnTo>
                  <a:pt x="151225" y="322156"/>
                </a:lnTo>
                <a:lnTo>
                  <a:pt x="146722" y="305635"/>
                </a:lnTo>
                <a:close/>
              </a:path>
              <a:path w="396240" h="528954">
                <a:moveTo>
                  <a:pt x="151225" y="322156"/>
                </a:moveTo>
                <a:lnTo>
                  <a:pt x="134031" y="322156"/>
                </a:lnTo>
                <a:lnTo>
                  <a:pt x="158794" y="413021"/>
                </a:lnTo>
                <a:lnTo>
                  <a:pt x="178089" y="413021"/>
                </a:lnTo>
                <a:lnTo>
                  <a:pt x="189479" y="393092"/>
                </a:lnTo>
                <a:lnTo>
                  <a:pt x="170557" y="393092"/>
                </a:lnTo>
                <a:lnTo>
                  <a:pt x="151225" y="322156"/>
                </a:lnTo>
                <a:close/>
              </a:path>
              <a:path w="396240" h="528954">
                <a:moveTo>
                  <a:pt x="245315" y="355198"/>
                </a:moveTo>
                <a:lnTo>
                  <a:pt x="226274" y="355198"/>
                </a:lnTo>
                <a:lnTo>
                  <a:pt x="256919" y="408890"/>
                </a:lnTo>
                <a:lnTo>
                  <a:pt x="259292" y="413021"/>
                </a:lnTo>
                <a:lnTo>
                  <a:pt x="338431" y="413021"/>
                </a:lnTo>
                <a:lnTo>
                  <a:pt x="338431" y="396500"/>
                </a:lnTo>
                <a:lnTo>
                  <a:pt x="268888" y="396500"/>
                </a:lnTo>
                <a:lnTo>
                  <a:pt x="245315" y="355198"/>
                </a:lnTo>
                <a:close/>
              </a:path>
              <a:path w="396240" h="528954">
                <a:moveTo>
                  <a:pt x="235870" y="338677"/>
                </a:moveTo>
                <a:lnTo>
                  <a:pt x="201614" y="338677"/>
                </a:lnTo>
                <a:lnTo>
                  <a:pt x="199241" y="342807"/>
                </a:lnTo>
                <a:lnTo>
                  <a:pt x="170557" y="393092"/>
                </a:lnTo>
                <a:lnTo>
                  <a:pt x="189479" y="393092"/>
                </a:lnTo>
                <a:lnTo>
                  <a:pt x="211107" y="355198"/>
                </a:lnTo>
                <a:lnTo>
                  <a:pt x="245315" y="355198"/>
                </a:lnTo>
                <a:lnTo>
                  <a:pt x="235870" y="338677"/>
                </a:lnTo>
                <a:close/>
              </a:path>
              <a:path w="396240" h="528954">
                <a:moveTo>
                  <a:pt x="254442" y="23335"/>
                </a:moveTo>
                <a:lnTo>
                  <a:pt x="231123" y="23335"/>
                </a:lnTo>
                <a:lnTo>
                  <a:pt x="372893" y="165208"/>
                </a:lnTo>
                <a:lnTo>
                  <a:pt x="396212" y="165208"/>
                </a:lnTo>
                <a:lnTo>
                  <a:pt x="254442" y="23335"/>
                </a:lnTo>
                <a:close/>
              </a:path>
              <a:path w="396240" h="528954">
                <a:moveTo>
                  <a:pt x="165088" y="132166"/>
                </a:moveTo>
                <a:lnTo>
                  <a:pt x="66035" y="132166"/>
                </a:lnTo>
                <a:lnTo>
                  <a:pt x="66035" y="148687"/>
                </a:lnTo>
                <a:lnTo>
                  <a:pt x="165088" y="148687"/>
                </a:lnTo>
                <a:lnTo>
                  <a:pt x="165088" y="132166"/>
                </a:lnTo>
                <a:close/>
              </a:path>
              <a:path w="396240" h="528954">
                <a:moveTo>
                  <a:pt x="165088" y="66083"/>
                </a:moveTo>
                <a:lnTo>
                  <a:pt x="66035" y="66083"/>
                </a:lnTo>
                <a:lnTo>
                  <a:pt x="66035" y="82604"/>
                </a:lnTo>
                <a:lnTo>
                  <a:pt x="165088" y="82604"/>
                </a:lnTo>
                <a:lnTo>
                  <a:pt x="165088" y="66083"/>
                </a:lnTo>
                <a:close/>
              </a:path>
            </a:pathLst>
          </a:custGeom>
          <a:solidFill>
            <a:srgbClr val="000000"/>
          </a:solidFill>
        </p:spPr>
        <p:txBody>
          <a:bodyPr wrap="square" lIns="0" tIns="0" rIns="0" bIns="0" rtlCol="0"/>
          <a:lstStyle/>
          <a:p>
            <a:endParaRPr/>
          </a:p>
        </p:txBody>
      </p:sp>
      <p:sp>
        <p:nvSpPr>
          <p:cNvPr id="30" name="object 30"/>
          <p:cNvSpPr/>
          <p:nvPr/>
        </p:nvSpPr>
        <p:spPr>
          <a:xfrm>
            <a:off x="8524101" y="4545113"/>
            <a:ext cx="447040" cy="386715"/>
          </a:xfrm>
          <a:custGeom>
            <a:avLst/>
            <a:gdLst/>
            <a:ahLst/>
            <a:cxnLst/>
            <a:rect l="l" t="t" r="r" b="b"/>
            <a:pathLst>
              <a:path w="447040" h="386714">
                <a:moveTo>
                  <a:pt x="366358" y="0"/>
                </a:moveTo>
                <a:lnTo>
                  <a:pt x="356407" y="9950"/>
                </a:lnTo>
                <a:lnTo>
                  <a:pt x="361339" y="14970"/>
                </a:lnTo>
                <a:lnTo>
                  <a:pt x="419815" y="73353"/>
                </a:lnTo>
                <a:lnTo>
                  <a:pt x="278820" y="73353"/>
                </a:lnTo>
                <a:lnTo>
                  <a:pt x="166182" y="186069"/>
                </a:lnTo>
                <a:lnTo>
                  <a:pt x="0" y="186069"/>
                </a:lnTo>
                <a:lnTo>
                  <a:pt x="0" y="200159"/>
                </a:lnTo>
                <a:lnTo>
                  <a:pt x="166182" y="200159"/>
                </a:lnTo>
                <a:lnTo>
                  <a:pt x="278908" y="312875"/>
                </a:lnTo>
                <a:lnTo>
                  <a:pt x="419816" y="312875"/>
                </a:lnTo>
                <a:lnTo>
                  <a:pt x="356407" y="376279"/>
                </a:lnTo>
                <a:lnTo>
                  <a:pt x="366359" y="386406"/>
                </a:lnTo>
                <a:lnTo>
                  <a:pt x="446852" y="305918"/>
                </a:lnTo>
                <a:lnTo>
                  <a:pt x="366359" y="225432"/>
                </a:lnTo>
                <a:lnTo>
                  <a:pt x="356407" y="235383"/>
                </a:lnTo>
                <a:lnTo>
                  <a:pt x="419815" y="298786"/>
                </a:lnTo>
                <a:lnTo>
                  <a:pt x="284721" y="298786"/>
                </a:lnTo>
                <a:lnTo>
                  <a:pt x="179040" y="193114"/>
                </a:lnTo>
                <a:lnTo>
                  <a:pt x="284720" y="87443"/>
                </a:lnTo>
                <a:lnTo>
                  <a:pt x="419815" y="87443"/>
                </a:lnTo>
                <a:lnTo>
                  <a:pt x="356407" y="150846"/>
                </a:lnTo>
                <a:lnTo>
                  <a:pt x="366359" y="160972"/>
                </a:lnTo>
                <a:lnTo>
                  <a:pt x="446852" y="80486"/>
                </a:lnTo>
                <a:lnTo>
                  <a:pt x="366358" y="0"/>
                </a:lnTo>
                <a:close/>
              </a:path>
            </a:pathLst>
          </a:custGeom>
          <a:solidFill>
            <a:srgbClr val="000000"/>
          </a:solidFill>
        </p:spPr>
        <p:txBody>
          <a:bodyPr wrap="square" lIns="0" tIns="0" rIns="0" bIns="0" rtlCol="0"/>
          <a:lstStyle/>
          <a:p>
            <a:endParaRPr/>
          </a:p>
        </p:txBody>
      </p:sp>
      <p:sp>
        <p:nvSpPr>
          <p:cNvPr id="31" name="object 31"/>
          <p:cNvSpPr/>
          <p:nvPr/>
        </p:nvSpPr>
        <p:spPr>
          <a:xfrm>
            <a:off x="10667929" y="4483370"/>
            <a:ext cx="375285" cy="501015"/>
          </a:xfrm>
          <a:custGeom>
            <a:avLst/>
            <a:gdLst/>
            <a:ahLst/>
            <a:cxnLst/>
            <a:rect l="l" t="t" r="r" b="b"/>
            <a:pathLst>
              <a:path w="375284" h="501014">
                <a:moveTo>
                  <a:pt x="218780" y="0"/>
                </a:moveTo>
                <a:lnTo>
                  <a:pt x="0" y="0"/>
                </a:lnTo>
                <a:lnTo>
                  <a:pt x="0" y="500440"/>
                </a:lnTo>
                <a:lnTo>
                  <a:pt x="375053" y="500441"/>
                </a:lnTo>
                <a:lnTo>
                  <a:pt x="375053" y="484802"/>
                </a:lnTo>
                <a:lnTo>
                  <a:pt x="15627" y="484802"/>
                </a:lnTo>
                <a:lnTo>
                  <a:pt x="15627" y="15638"/>
                </a:lnTo>
                <a:lnTo>
                  <a:pt x="234407" y="15638"/>
                </a:lnTo>
                <a:lnTo>
                  <a:pt x="218780" y="0"/>
                </a:lnTo>
                <a:close/>
              </a:path>
              <a:path w="375284" h="501014">
                <a:moveTo>
                  <a:pt x="234407" y="15638"/>
                </a:moveTo>
                <a:lnTo>
                  <a:pt x="203153" y="15638"/>
                </a:lnTo>
                <a:lnTo>
                  <a:pt x="203153" y="172026"/>
                </a:lnTo>
                <a:lnTo>
                  <a:pt x="359425" y="172026"/>
                </a:lnTo>
                <a:lnTo>
                  <a:pt x="359426" y="484802"/>
                </a:lnTo>
                <a:lnTo>
                  <a:pt x="375053" y="484802"/>
                </a:lnTo>
                <a:lnTo>
                  <a:pt x="375052" y="156387"/>
                </a:lnTo>
                <a:lnTo>
                  <a:pt x="218780" y="156387"/>
                </a:lnTo>
                <a:lnTo>
                  <a:pt x="218780" y="22089"/>
                </a:lnTo>
                <a:lnTo>
                  <a:pt x="240854" y="22089"/>
                </a:lnTo>
                <a:lnTo>
                  <a:pt x="234407" y="15638"/>
                </a:lnTo>
                <a:close/>
              </a:path>
              <a:path w="375284" h="501014">
                <a:moveTo>
                  <a:pt x="135371" y="370833"/>
                </a:moveTo>
                <a:lnTo>
                  <a:pt x="130975" y="385788"/>
                </a:lnTo>
                <a:lnTo>
                  <a:pt x="141524" y="388916"/>
                </a:lnTo>
                <a:lnTo>
                  <a:pt x="143380" y="389502"/>
                </a:lnTo>
                <a:lnTo>
                  <a:pt x="176294" y="397810"/>
                </a:lnTo>
                <a:lnTo>
                  <a:pt x="179224" y="398299"/>
                </a:lnTo>
                <a:lnTo>
                  <a:pt x="179713" y="398299"/>
                </a:lnTo>
                <a:lnTo>
                  <a:pt x="179713" y="419608"/>
                </a:lnTo>
                <a:lnTo>
                  <a:pt x="195340" y="419608"/>
                </a:lnTo>
                <a:lnTo>
                  <a:pt x="195340" y="398690"/>
                </a:lnTo>
                <a:lnTo>
                  <a:pt x="203349" y="398299"/>
                </a:lnTo>
                <a:lnTo>
                  <a:pt x="210772" y="396833"/>
                </a:lnTo>
                <a:lnTo>
                  <a:pt x="217218" y="394389"/>
                </a:lnTo>
                <a:lnTo>
                  <a:pt x="225755" y="390168"/>
                </a:lnTo>
                <a:lnTo>
                  <a:pt x="232918" y="384371"/>
                </a:lnTo>
                <a:lnTo>
                  <a:pt x="233852" y="383082"/>
                </a:lnTo>
                <a:lnTo>
                  <a:pt x="186902" y="383082"/>
                </a:lnTo>
                <a:lnTo>
                  <a:pt x="176685" y="382172"/>
                </a:lnTo>
                <a:lnTo>
                  <a:pt x="170613" y="380997"/>
                </a:lnTo>
                <a:lnTo>
                  <a:pt x="163414" y="379154"/>
                </a:lnTo>
                <a:lnTo>
                  <a:pt x="155794" y="376962"/>
                </a:lnTo>
                <a:lnTo>
                  <a:pt x="148458" y="374743"/>
                </a:lnTo>
                <a:lnTo>
                  <a:pt x="146407" y="374157"/>
                </a:lnTo>
                <a:lnTo>
                  <a:pt x="144552" y="373570"/>
                </a:lnTo>
                <a:lnTo>
                  <a:pt x="135371" y="370833"/>
                </a:lnTo>
                <a:close/>
              </a:path>
              <a:path w="375284" h="501014">
                <a:moveTo>
                  <a:pt x="200516" y="259114"/>
                </a:moveTo>
                <a:lnTo>
                  <a:pt x="157350" y="263415"/>
                </a:lnTo>
                <a:lnTo>
                  <a:pt x="132147" y="296354"/>
                </a:lnTo>
                <a:lnTo>
                  <a:pt x="133026" y="303000"/>
                </a:lnTo>
                <a:lnTo>
                  <a:pt x="165868" y="329159"/>
                </a:lnTo>
                <a:lnTo>
                  <a:pt x="185768" y="334864"/>
                </a:lnTo>
                <a:lnTo>
                  <a:pt x="195241" y="337480"/>
                </a:lnTo>
                <a:lnTo>
                  <a:pt x="225325" y="354120"/>
                </a:lnTo>
                <a:lnTo>
                  <a:pt x="226594" y="356661"/>
                </a:lnTo>
                <a:lnTo>
                  <a:pt x="227180" y="359984"/>
                </a:lnTo>
                <a:lnTo>
                  <a:pt x="225031" y="370833"/>
                </a:lnTo>
                <a:lnTo>
                  <a:pt x="224934" y="371322"/>
                </a:lnTo>
                <a:lnTo>
                  <a:pt x="186902" y="383082"/>
                </a:lnTo>
                <a:lnTo>
                  <a:pt x="233852" y="383082"/>
                </a:lnTo>
                <a:lnTo>
                  <a:pt x="238286" y="376962"/>
                </a:lnTo>
                <a:lnTo>
                  <a:pt x="241440" y="367901"/>
                </a:lnTo>
                <a:lnTo>
                  <a:pt x="242905" y="360277"/>
                </a:lnTo>
                <a:lnTo>
                  <a:pt x="242298" y="354120"/>
                </a:lnTo>
                <a:lnTo>
                  <a:pt x="242221" y="353338"/>
                </a:lnTo>
                <a:lnTo>
                  <a:pt x="239194" y="347278"/>
                </a:lnTo>
                <a:lnTo>
                  <a:pt x="236264" y="341315"/>
                </a:lnTo>
                <a:lnTo>
                  <a:pt x="199202" y="322431"/>
                </a:lnTo>
                <a:lnTo>
                  <a:pt x="179923" y="317133"/>
                </a:lnTo>
                <a:lnTo>
                  <a:pt x="171289" y="314534"/>
                </a:lnTo>
                <a:lnTo>
                  <a:pt x="147970" y="296354"/>
                </a:lnTo>
                <a:lnTo>
                  <a:pt x="148849" y="291955"/>
                </a:lnTo>
                <a:lnTo>
                  <a:pt x="149826" y="286677"/>
                </a:lnTo>
                <a:lnTo>
                  <a:pt x="188288" y="273852"/>
                </a:lnTo>
                <a:lnTo>
                  <a:pt x="221972" y="273852"/>
                </a:lnTo>
                <a:lnTo>
                  <a:pt x="224445" y="263415"/>
                </a:lnTo>
                <a:lnTo>
                  <a:pt x="219464" y="262242"/>
                </a:lnTo>
                <a:lnTo>
                  <a:pt x="205204" y="259798"/>
                </a:lnTo>
                <a:lnTo>
                  <a:pt x="200516" y="259114"/>
                </a:lnTo>
                <a:close/>
              </a:path>
              <a:path w="375284" h="501014">
                <a:moveTo>
                  <a:pt x="221972" y="273852"/>
                </a:moveTo>
                <a:lnTo>
                  <a:pt x="188288" y="273852"/>
                </a:lnTo>
                <a:lnTo>
                  <a:pt x="198368" y="274655"/>
                </a:lnTo>
                <a:lnTo>
                  <a:pt x="202860" y="275242"/>
                </a:lnTo>
                <a:lnTo>
                  <a:pt x="216964" y="277783"/>
                </a:lnTo>
                <a:lnTo>
                  <a:pt x="220832" y="278663"/>
                </a:lnTo>
                <a:lnTo>
                  <a:pt x="221781" y="274655"/>
                </a:lnTo>
                <a:lnTo>
                  <a:pt x="221897" y="274166"/>
                </a:lnTo>
                <a:lnTo>
                  <a:pt x="221972" y="273852"/>
                </a:lnTo>
                <a:close/>
              </a:path>
              <a:path w="375284" h="501014">
                <a:moveTo>
                  <a:pt x="197000" y="258625"/>
                </a:moveTo>
                <a:lnTo>
                  <a:pt x="177010" y="258625"/>
                </a:lnTo>
                <a:lnTo>
                  <a:pt x="170255" y="259114"/>
                </a:lnTo>
                <a:lnTo>
                  <a:pt x="199930" y="259114"/>
                </a:lnTo>
                <a:lnTo>
                  <a:pt x="197000" y="258625"/>
                </a:lnTo>
                <a:close/>
              </a:path>
              <a:path w="375284" h="501014">
                <a:moveTo>
                  <a:pt x="195340" y="237220"/>
                </a:moveTo>
                <a:lnTo>
                  <a:pt x="179713" y="237220"/>
                </a:lnTo>
                <a:lnTo>
                  <a:pt x="179713" y="258625"/>
                </a:lnTo>
                <a:lnTo>
                  <a:pt x="195340" y="258625"/>
                </a:lnTo>
                <a:lnTo>
                  <a:pt x="195340" y="237220"/>
                </a:lnTo>
                <a:close/>
              </a:path>
              <a:path w="375284" h="501014">
                <a:moveTo>
                  <a:pt x="240854" y="22089"/>
                </a:moveTo>
                <a:lnTo>
                  <a:pt x="218780" y="22089"/>
                </a:lnTo>
                <a:lnTo>
                  <a:pt x="352979" y="156387"/>
                </a:lnTo>
                <a:lnTo>
                  <a:pt x="375052" y="156387"/>
                </a:lnTo>
                <a:lnTo>
                  <a:pt x="240854" y="22089"/>
                </a:lnTo>
                <a:close/>
              </a:path>
              <a:path w="375284" h="501014">
                <a:moveTo>
                  <a:pt x="171899" y="125110"/>
                </a:moveTo>
                <a:lnTo>
                  <a:pt x="62508" y="125110"/>
                </a:lnTo>
                <a:lnTo>
                  <a:pt x="62508" y="140748"/>
                </a:lnTo>
                <a:lnTo>
                  <a:pt x="171899" y="140748"/>
                </a:lnTo>
                <a:lnTo>
                  <a:pt x="171899" y="125110"/>
                </a:lnTo>
                <a:close/>
              </a:path>
              <a:path w="375284" h="501014">
                <a:moveTo>
                  <a:pt x="171899" y="62555"/>
                </a:moveTo>
                <a:lnTo>
                  <a:pt x="62508" y="62555"/>
                </a:lnTo>
                <a:lnTo>
                  <a:pt x="62508" y="78193"/>
                </a:lnTo>
                <a:lnTo>
                  <a:pt x="171899" y="78193"/>
                </a:lnTo>
                <a:lnTo>
                  <a:pt x="171899" y="62555"/>
                </a:lnTo>
                <a:close/>
              </a:path>
            </a:pathLst>
          </a:custGeom>
          <a:solidFill>
            <a:srgbClr val="000000"/>
          </a:solidFill>
        </p:spPr>
        <p:txBody>
          <a:bodyPr wrap="square" lIns="0" tIns="0" rIns="0" bIns="0" rtlCol="0"/>
          <a:lstStyle/>
          <a:p>
            <a:endParaRPr/>
          </a:p>
        </p:txBody>
      </p:sp>
      <p:sp>
        <p:nvSpPr>
          <p:cNvPr id="32" name="object 32"/>
          <p:cNvSpPr/>
          <p:nvPr/>
        </p:nvSpPr>
        <p:spPr>
          <a:xfrm>
            <a:off x="3991609" y="2755214"/>
            <a:ext cx="5541010" cy="509905"/>
          </a:xfrm>
          <a:custGeom>
            <a:avLst/>
            <a:gdLst/>
            <a:ahLst/>
            <a:cxnLst/>
            <a:rect l="l" t="t" r="r" b="b"/>
            <a:pathLst>
              <a:path w="5541009" h="509904">
                <a:moveTo>
                  <a:pt x="5540501" y="0"/>
                </a:moveTo>
                <a:lnTo>
                  <a:pt x="0" y="0"/>
                </a:lnTo>
                <a:lnTo>
                  <a:pt x="0" y="509574"/>
                </a:lnTo>
                <a:lnTo>
                  <a:pt x="5540501" y="509574"/>
                </a:lnTo>
                <a:lnTo>
                  <a:pt x="5540501" y="0"/>
                </a:lnTo>
                <a:close/>
              </a:path>
            </a:pathLst>
          </a:custGeom>
          <a:solidFill>
            <a:srgbClr val="CFFCB8"/>
          </a:solidFill>
        </p:spPr>
        <p:txBody>
          <a:bodyPr wrap="square" lIns="0" tIns="0" rIns="0" bIns="0" rtlCol="0"/>
          <a:lstStyle/>
          <a:p>
            <a:endParaRPr/>
          </a:p>
        </p:txBody>
      </p:sp>
      <p:grpSp>
        <p:nvGrpSpPr>
          <p:cNvPr id="33" name="object 33"/>
          <p:cNvGrpSpPr/>
          <p:nvPr/>
        </p:nvGrpSpPr>
        <p:grpSpPr>
          <a:xfrm>
            <a:off x="4133052" y="1883703"/>
            <a:ext cx="424180" cy="827405"/>
            <a:chOff x="4133052" y="1883703"/>
            <a:chExt cx="424180" cy="827405"/>
          </a:xfrm>
        </p:grpSpPr>
        <p:sp>
          <p:nvSpPr>
            <p:cNvPr id="34" name="object 34"/>
            <p:cNvSpPr/>
            <p:nvPr/>
          </p:nvSpPr>
          <p:spPr>
            <a:xfrm>
              <a:off x="4133480" y="1884131"/>
              <a:ext cx="423545" cy="375920"/>
            </a:xfrm>
            <a:custGeom>
              <a:avLst/>
              <a:gdLst/>
              <a:ahLst/>
              <a:cxnLst/>
              <a:rect l="l" t="t" r="r" b="b"/>
              <a:pathLst>
                <a:path w="423545" h="375919">
                  <a:moveTo>
                    <a:pt x="164459" y="0"/>
                  </a:moveTo>
                  <a:lnTo>
                    <a:pt x="0" y="0"/>
                  </a:lnTo>
                  <a:lnTo>
                    <a:pt x="0" y="375764"/>
                  </a:lnTo>
                  <a:lnTo>
                    <a:pt x="281931" y="375764"/>
                  </a:lnTo>
                  <a:lnTo>
                    <a:pt x="281931" y="364021"/>
                  </a:lnTo>
                  <a:lnTo>
                    <a:pt x="11747" y="364021"/>
                  </a:lnTo>
                  <a:lnTo>
                    <a:pt x="11747" y="11742"/>
                  </a:lnTo>
                  <a:lnTo>
                    <a:pt x="176206" y="11742"/>
                  </a:lnTo>
                  <a:lnTo>
                    <a:pt x="164459" y="0"/>
                  </a:lnTo>
                  <a:close/>
                </a:path>
                <a:path w="423545" h="375919">
                  <a:moveTo>
                    <a:pt x="281931" y="318005"/>
                  </a:moveTo>
                  <a:lnTo>
                    <a:pt x="270184" y="319839"/>
                  </a:lnTo>
                  <a:lnTo>
                    <a:pt x="270184" y="364021"/>
                  </a:lnTo>
                  <a:lnTo>
                    <a:pt x="281931" y="364021"/>
                  </a:lnTo>
                  <a:lnTo>
                    <a:pt x="281931" y="318005"/>
                  </a:lnTo>
                  <a:close/>
                </a:path>
                <a:path w="423545" h="375919">
                  <a:moveTo>
                    <a:pt x="104402" y="228980"/>
                  </a:moveTo>
                  <a:lnTo>
                    <a:pt x="83625" y="228980"/>
                  </a:lnTo>
                  <a:lnTo>
                    <a:pt x="66004" y="293565"/>
                  </a:lnTo>
                  <a:lnTo>
                    <a:pt x="41115" y="293565"/>
                  </a:lnTo>
                  <a:lnTo>
                    <a:pt x="41115" y="305307"/>
                  </a:lnTo>
                  <a:lnTo>
                    <a:pt x="74961" y="305307"/>
                  </a:lnTo>
                  <a:lnTo>
                    <a:pt x="92582" y="240723"/>
                  </a:lnTo>
                  <a:lnTo>
                    <a:pt x="107606" y="240723"/>
                  </a:lnTo>
                  <a:lnTo>
                    <a:pt x="104402" y="228980"/>
                  </a:lnTo>
                  <a:close/>
                </a:path>
                <a:path w="423545" h="375919">
                  <a:moveTo>
                    <a:pt x="107606" y="240723"/>
                  </a:moveTo>
                  <a:lnTo>
                    <a:pt x="95372" y="240723"/>
                  </a:lnTo>
                  <a:lnTo>
                    <a:pt x="112952" y="305160"/>
                  </a:lnTo>
                  <a:lnTo>
                    <a:pt x="112992" y="305307"/>
                  </a:lnTo>
                  <a:lnTo>
                    <a:pt x="126722" y="305307"/>
                  </a:lnTo>
                  <a:lnTo>
                    <a:pt x="134819" y="291143"/>
                  </a:lnTo>
                  <a:lnTo>
                    <a:pt x="121362" y="291143"/>
                  </a:lnTo>
                  <a:lnTo>
                    <a:pt x="107606" y="240723"/>
                  </a:lnTo>
                  <a:close/>
                </a:path>
                <a:path w="423545" h="375919">
                  <a:moveTo>
                    <a:pt x="174549" y="264208"/>
                  </a:moveTo>
                  <a:lnTo>
                    <a:pt x="161009" y="264208"/>
                  </a:lnTo>
                  <a:lnTo>
                    <a:pt x="184419" y="305160"/>
                  </a:lnTo>
                  <a:lnTo>
                    <a:pt x="184503" y="305307"/>
                  </a:lnTo>
                  <a:lnTo>
                    <a:pt x="211448" y="305307"/>
                  </a:lnTo>
                  <a:lnTo>
                    <a:pt x="211595" y="305160"/>
                  </a:lnTo>
                  <a:lnTo>
                    <a:pt x="278480" y="294739"/>
                  </a:lnTo>
                  <a:lnTo>
                    <a:pt x="279655" y="293565"/>
                  </a:lnTo>
                  <a:lnTo>
                    <a:pt x="191331" y="293565"/>
                  </a:lnTo>
                  <a:lnTo>
                    <a:pt x="174549" y="264208"/>
                  </a:lnTo>
                  <a:close/>
                </a:path>
                <a:path w="423545" h="375919">
                  <a:moveTo>
                    <a:pt x="366290" y="93794"/>
                  </a:moveTo>
                  <a:lnTo>
                    <a:pt x="221874" y="238228"/>
                  </a:lnTo>
                  <a:lnTo>
                    <a:pt x="213357" y="293051"/>
                  </a:lnTo>
                  <a:lnTo>
                    <a:pt x="213283" y="293565"/>
                  </a:lnTo>
                  <a:lnTo>
                    <a:pt x="279655" y="293565"/>
                  </a:lnTo>
                  <a:lnTo>
                    <a:pt x="282080" y="291143"/>
                  </a:lnTo>
                  <a:lnTo>
                    <a:pt x="225545" y="291143"/>
                  </a:lnTo>
                  <a:lnTo>
                    <a:pt x="232886" y="243805"/>
                  </a:lnTo>
                  <a:lnTo>
                    <a:pt x="334058" y="142672"/>
                  </a:lnTo>
                  <a:lnTo>
                    <a:pt x="350783" y="142672"/>
                  </a:lnTo>
                  <a:lnTo>
                    <a:pt x="342428" y="134306"/>
                  </a:lnTo>
                  <a:lnTo>
                    <a:pt x="366290" y="110453"/>
                  </a:lnTo>
                  <a:lnTo>
                    <a:pt x="382956" y="110453"/>
                  </a:lnTo>
                  <a:lnTo>
                    <a:pt x="366290" y="93794"/>
                  </a:lnTo>
                  <a:close/>
                </a:path>
                <a:path w="423545" h="375919">
                  <a:moveTo>
                    <a:pt x="167837" y="252465"/>
                  </a:moveTo>
                  <a:lnTo>
                    <a:pt x="143461" y="252465"/>
                  </a:lnTo>
                  <a:lnTo>
                    <a:pt x="121362" y="291143"/>
                  </a:lnTo>
                  <a:lnTo>
                    <a:pt x="134819" y="291143"/>
                  </a:lnTo>
                  <a:lnTo>
                    <a:pt x="150216" y="264208"/>
                  </a:lnTo>
                  <a:lnTo>
                    <a:pt x="174549" y="264208"/>
                  </a:lnTo>
                  <a:lnTo>
                    <a:pt x="167837" y="252465"/>
                  </a:lnTo>
                  <a:close/>
                </a:path>
                <a:path w="423545" h="375919">
                  <a:moveTo>
                    <a:pt x="350783" y="142672"/>
                  </a:moveTo>
                  <a:lnTo>
                    <a:pt x="334058" y="142672"/>
                  </a:lnTo>
                  <a:lnTo>
                    <a:pt x="374072" y="182670"/>
                  </a:lnTo>
                  <a:lnTo>
                    <a:pt x="272900" y="283730"/>
                  </a:lnTo>
                  <a:lnTo>
                    <a:pt x="225071" y="291143"/>
                  </a:lnTo>
                  <a:lnTo>
                    <a:pt x="282080" y="291143"/>
                  </a:lnTo>
                  <a:lnTo>
                    <a:pt x="399026" y="174304"/>
                  </a:lnTo>
                  <a:lnTo>
                    <a:pt x="382369" y="174304"/>
                  </a:lnTo>
                  <a:lnTo>
                    <a:pt x="350783" y="142672"/>
                  </a:lnTo>
                  <a:close/>
                </a:path>
                <a:path w="423545" h="375919">
                  <a:moveTo>
                    <a:pt x="382956" y="110453"/>
                  </a:moveTo>
                  <a:lnTo>
                    <a:pt x="366290" y="110453"/>
                  </a:lnTo>
                  <a:lnTo>
                    <a:pt x="406303" y="150452"/>
                  </a:lnTo>
                  <a:lnTo>
                    <a:pt x="382442" y="174304"/>
                  </a:lnTo>
                  <a:lnTo>
                    <a:pt x="399026" y="174304"/>
                  </a:lnTo>
                  <a:lnTo>
                    <a:pt x="422823" y="150452"/>
                  </a:lnTo>
                  <a:lnTo>
                    <a:pt x="422970" y="150452"/>
                  </a:lnTo>
                  <a:lnTo>
                    <a:pt x="382956" y="110453"/>
                  </a:lnTo>
                  <a:close/>
                </a:path>
                <a:path w="423545" h="375919">
                  <a:moveTo>
                    <a:pt x="176206" y="11742"/>
                  </a:moveTo>
                  <a:lnTo>
                    <a:pt x="152712" y="11742"/>
                  </a:lnTo>
                  <a:lnTo>
                    <a:pt x="152712" y="129168"/>
                  </a:lnTo>
                  <a:lnTo>
                    <a:pt x="270183" y="129168"/>
                  </a:lnTo>
                  <a:lnTo>
                    <a:pt x="270184" y="156690"/>
                  </a:lnTo>
                  <a:lnTo>
                    <a:pt x="281931" y="144947"/>
                  </a:lnTo>
                  <a:lnTo>
                    <a:pt x="281931" y="117426"/>
                  </a:lnTo>
                  <a:lnTo>
                    <a:pt x="164459" y="117426"/>
                  </a:lnTo>
                  <a:lnTo>
                    <a:pt x="164459" y="16586"/>
                  </a:lnTo>
                  <a:lnTo>
                    <a:pt x="181052" y="16586"/>
                  </a:lnTo>
                  <a:lnTo>
                    <a:pt x="176206" y="11742"/>
                  </a:lnTo>
                  <a:close/>
                </a:path>
                <a:path w="423545" h="375919">
                  <a:moveTo>
                    <a:pt x="181052" y="16586"/>
                  </a:moveTo>
                  <a:lnTo>
                    <a:pt x="164459" y="16586"/>
                  </a:lnTo>
                  <a:lnTo>
                    <a:pt x="265338" y="117426"/>
                  </a:lnTo>
                  <a:lnTo>
                    <a:pt x="281931" y="117426"/>
                  </a:lnTo>
                  <a:lnTo>
                    <a:pt x="181052" y="16586"/>
                  </a:lnTo>
                  <a:close/>
                </a:path>
              </a:pathLst>
            </a:custGeom>
            <a:solidFill>
              <a:srgbClr val="1F1B1B"/>
            </a:solidFill>
          </p:spPr>
          <p:txBody>
            <a:bodyPr wrap="square" lIns="0" tIns="0" rIns="0" bIns="0" rtlCol="0"/>
            <a:lstStyle/>
            <a:p>
              <a:endParaRPr/>
            </a:p>
          </p:txBody>
        </p:sp>
        <p:sp>
          <p:nvSpPr>
            <p:cNvPr id="35" name="object 35"/>
            <p:cNvSpPr/>
            <p:nvPr/>
          </p:nvSpPr>
          <p:spPr>
            <a:xfrm>
              <a:off x="4133480" y="1884131"/>
              <a:ext cx="422909" cy="375920"/>
            </a:xfrm>
            <a:custGeom>
              <a:avLst/>
              <a:gdLst/>
              <a:ahLst/>
              <a:cxnLst/>
              <a:rect l="l" t="t" r="r" b="b"/>
              <a:pathLst>
                <a:path w="422910" h="375919">
                  <a:moveTo>
                    <a:pt x="270184" y="364021"/>
                  </a:moveTo>
                  <a:lnTo>
                    <a:pt x="11747" y="364021"/>
                  </a:lnTo>
                  <a:lnTo>
                    <a:pt x="11747" y="11742"/>
                  </a:lnTo>
                  <a:lnTo>
                    <a:pt x="152712" y="11742"/>
                  </a:lnTo>
                  <a:lnTo>
                    <a:pt x="152712" y="123297"/>
                  </a:lnTo>
                  <a:lnTo>
                    <a:pt x="152712" y="129168"/>
                  </a:lnTo>
                  <a:lnTo>
                    <a:pt x="158586" y="129168"/>
                  </a:lnTo>
                  <a:lnTo>
                    <a:pt x="270183" y="129168"/>
                  </a:lnTo>
                  <a:lnTo>
                    <a:pt x="270183" y="156690"/>
                  </a:lnTo>
                  <a:lnTo>
                    <a:pt x="281931" y="144947"/>
                  </a:lnTo>
                  <a:lnTo>
                    <a:pt x="281931" y="117426"/>
                  </a:lnTo>
                  <a:lnTo>
                    <a:pt x="164459" y="0"/>
                  </a:lnTo>
                  <a:lnTo>
                    <a:pt x="11747" y="0"/>
                  </a:lnTo>
                  <a:lnTo>
                    <a:pt x="0" y="0"/>
                  </a:lnTo>
                  <a:lnTo>
                    <a:pt x="0" y="11742"/>
                  </a:lnTo>
                  <a:lnTo>
                    <a:pt x="0" y="364021"/>
                  </a:lnTo>
                  <a:lnTo>
                    <a:pt x="0" y="375764"/>
                  </a:lnTo>
                  <a:lnTo>
                    <a:pt x="11747" y="375764"/>
                  </a:lnTo>
                  <a:lnTo>
                    <a:pt x="270184" y="375764"/>
                  </a:lnTo>
                  <a:lnTo>
                    <a:pt x="281931" y="375764"/>
                  </a:lnTo>
                  <a:lnTo>
                    <a:pt x="281931" y="364021"/>
                  </a:lnTo>
                  <a:lnTo>
                    <a:pt x="281931" y="318005"/>
                  </a:lnTo>
                  <a:lnTo>
                    <a:pt x="270184" y="319839"/>
                  </a:lnTo>
                  <a:lnTo>
                    <a:pt x="270184" y="364021"/>
                  </a:lnTo>
                  <a:close/>
                </a:path>
                <a:path w="422910" h="375919">
                  <a:moveTo>
                    <a:pt x="265338" y="117426"/>
                  </a:moveTo>
                  <a:lnTo>
                    <a:pt x="164459" y="117426"/>
                  </a:lnTo>
                  <a:lnTo>
                    <a:pt x="164459" y="16586"/>
                  </a:lnTo>
                  <a:lnTo>
                    <a:pt x="265338" y="117426"/>
                  </a:lnTo>
                  <a:close/>
                </a:path>
                <a:path w="422910" h="375919">
                  <a:moveTo>
                    <a:pt x="88103" y="228980"/>
                  </a:moveTo>
                  <a:lnTo>
                    <a:pt x="83625" y="228980"/>
                  </a:lnTo>
                  <a:lnTo>
                    <a:pt x="82450" y="233310"/>
                  </a:lnTo>
                  <a:lnTo>
                    <a:pt x="66004" y="293565"/>
                  </a:lnTo>
                  <a:lnTo>
                    <a:pt x="46988" y="293565"/>
                  </a:lnTo>
                  <a:lnTo>
                    <a:pt x="41115" y="293565"/>
                  </a:lnTo>
                  <a:lnTo>
                    <a:pt x="41115" y="305307"/>
                  </a:lnTo>
                  <a:lnTo>
                    <a:pt x="46988" y="305307"/>
                  </a:lnTo>
                  <a:lnTo>
                    <a:pt x="70483" y="305307"/>
                  </a:lnTo>
                  <a:lnTo>
                    <a:pt x="74961" y="305307"/>
                  </a:lnTo>
                  <a:lnTo>
                    <a:pt x="76136" y="300977"/>
                  </a:lnTo>
                  <a:lnTo>
                    <a:pt x="92582" y="240723"/>
                  </a:lnTo>
                  <a:lnTo>
                    <a:pt x="95372" y="240723"/>
                  </a:lnTo>
                  <a:lnTo>
                    <a:pt x="111818" y="300977"/>
                  </a:lnTo>
                  <a:lnTo>
                    <a:pt x="112992" y="305307"/>
                  </a:lnTo>
                  <a:lnTo>
                    <a:pt x="117471" y="305307"/>
                  </a:lnTo>
                  <a:lnTo>
                    <a:pt x="123345" y="305307"/>
                  </a:lnTo>
                  <a:lnTo>
                    <a:pt x="126722" y="305307"/>
                  </a:lnTo>
                  <a:lnTo>
                    <a:pt x="128411" y="302372"/>
                  </a:lnTo>
                  <a:lnTo>
                    <a:pt x="150216" y="264208"/>
                  </a:lnTo>
                  <a:lnTo>
                    <a:pt x="161009" y="264208"/>
                  </a:lnTo>
                  <a:lnTo>
                    <a:pt x="182814" y="302372"/>
                  </a:lnTo>
                  <a:lnTo>
                    <a:pt x="184503" y="305307"/>
                  </a:lnTo>
                  <a:lnTo>
                    <a:pt x="187954" y="305307"/>
                  </a:lnTo>
                  <a:lnTo>
                    <a:pt x="205574" y="305307"/>
                  </a:lnTo>
                  <a:lnTo>
                    <a:pt x="211448" y="305307"/>
                  </a:lnTo>
                  <a:lnTo>
                    <a:pt x="211595" y="305160"/>
                  </a:lnTo>
                  <a:lnTo>
                    <a:pt x="223636" y="303252"/>
                  </a:lnTo>
                  <a:lnTo>
                    <a:pt x="278480" y="294739"/>
                  </a:lnTo>
                  <a:lnTo>
                    <a:pt x="414600" y="158745"/>
                  </a:lnTo>
                  <a:lnTo>
                    <a:pt x="422896" y="150378"/>
                  </a:lnTo>
                  <a:lnTo>
                    <a:pt x="414600" y="142085"/>
                  </a:lnTo>
                  <a:lnTo>
                    <a:pt x="374586" y="102087"/>
                  </a:lnTo>
                  <a:lnTo>
                    <a:pt x="366290" y="93794"/>
                  </a:lnTo>
                  <a:lnTo>
                    <a:pt x="221874" y="238228"/>
                  </a:lnTo>
                  <a:lnTo>
                    <a:pt x="213357" y="293051"/>
                  </a:lnTo>
                  <a:lnTo>
                    <a:pt x="213283" y="293565"/>
                  </a:lnTo>
                  <a:lnTo>
                    <a:pt x="211448" y="293565"/>
                  </a:lnTo>
                  <a:lnTo>
                    <a:pt x="205574" y="293565"/>
                  </a:lnTo>
                  <a:lnTo>
                    <a:pt x="191331" y="293565"/>
                  </a:lnTo>
                  <a:lnTo>
                    <a:pt x="169525" y="255401"/>
                  </a:lnTo>
                  <a:lnTo>
                    <a:pt x="167837" y="252465"/>
                  </a:lnTo>
                  <a:lnTo>
                    <a:pt x="164459" y="252465"/>
                  </a:lnTo>
                  <a:lnTo>
                    <a:pt x="146839" y="252465"/>
                  </a:lnTo>
                  <a:lnTo>
                    <a:pt x="143461" y="252465"/>
                  </a:lnTo>
                  <a:lnTo>
                    <a:pt x="141773" y="255401"/>
                  </a:lnTo>
                  <a:lnTo>
                    <a:pt x="121362" y="291143"/>
                  </a:lnTo>
                  <a:lnTo>
                    <a:pt x="105577" y="233310"/>
                  </a:lnTo>
                  <a:lnTo>
                    <a:pt x="104402" y="228980"/>
                  </a:lnTo>
                  <a:lnTo>
                    <a:pt x="99850" y="228980"/>
                  </a:lnTo>
                  <a:lnTo>
                    <a:pt x="88103" y="228980"/>
                  </a:lnTo>
                  <a:close/>
                </a:path>
              </a:pathLst>
            </a:custGeom>
            <a:ln w="3175">
              <a:solidFill>
                <a:srgbClr val="1F1B1B"/>
              </a:solidFill>
            </a:ln>
          </p:spPr>
          <p:txBody>
            <a:bodyPr wrap="square" lIns="0" tIns="0" rIns="0" bIns="0" rtlCol="0"/>
            <a:lstStyle/>
            <a:p>
              <a:endParaRPr/>
            </a:p>
          </p:txBody>
        </p:sp>
        <p:pic>
          <p:nvPicPr>
            <p:cNvPr id="36" name="object 36"/>
            <p:cNvPicPr/>
            <p:nvPr/>
          </p:nvPicPr>
          <p:blipFill>
            <a:blip r:embed="rId2" cstate="print"/>
            <a:stretch>
              <a:fillRect/>
            </a:stretch>
          </p:blipFill>
          <p:spPr>
            <a:xfrm>
              <a:off x="4358597" y="1994157"/>
              <a:ext cx="181615" cy="181545"/>
            </a:xfrm>
            <a:prstGeom prst="rect">
              <a:avLst/>
            </a:prstGeom>
          </p:spPr>
        </p:pic>
        <p:sp>
          <p:nvSpPr>
            <p:cNvPr id="37" name="object 37"/>
            <p:cNvSpPr/>
            <p:nvPr/>
          </p:nvSpPr>
          <p:spPr>
            <a:xfrm>
              <a:off x="4215002" y="2367279"/>
              <a:ext cx="142875" cy="343535"/>
            </a:xfrm>
            <a:custGeom>
              <a:avLst/>
              <a:gdLst/>
              <a:ahLst/>
              <a:cxnLst/>
              <a:rect l="l" t="t" r="r" b="b"/>
              <a:pathLst>
                <a:path w="142875" h="343535">
                  <a:moveTo>
                    <a:pt x="57147" y="201039"/>
                  </a:moveTo>
                  <a:lnTo>
                    <a:pt x="0" y="203073"/>
                  </a:lnTo>
                  <a:lnTo>
                    <a:pt x="76454" y="343281"/>
                  </a:lnTo>
                  <a:lnTo>
                    <a:pt x="134808" y="215392"/>
                  </a:lnTo>
                  <a:lnTo>
                    <a:pt x="57658" y="215392"/>
                  </a:lnTo>
                  <a:lnTo>
                    <a:pt x="57220" y="203073"/>
                  </a:lnTo>
                  <a:lnTo>
                    <a:pt x="57147" y="201039"/>
                  </a:lnTo>
                  <a:close/>
                </a:path>
                <a:path w="142875" h="343535">
                  <a:moveTo>
                    <a:pt x="85722" y="200022"/>
                  </a:moveTo>
                  <a:lnTo>
                    <a:pt x="57147" y="201039"/>
                  </a:lnTo>
                  <a:lnTo>
                    <a:pt x="57621" y="214375"/>
                  </a:lnTo>
                  <a:lnTo>
                    <a:pt x="57658" y="215392"/>
                  </a:lnTo>
                  <a:lnTo>
                    <a:pt x="86233" y="214375"/>
                  </a:lnTo>
                  <a:lnTo>
                    <a:pt x="85831" y="203073"/>
                  </a:lnTo>
                  <a:lnTo>
                    <a:pt x="85722" y="200022"/>
                  </a:lnTo>
                  <a:close/>
                </a:path>
                <a:path w="142875" h="343535">
                  <a:moveTo>
                    <a:pt x="142748" y="197993"/>
                  </a:moveTo>
                  <a:lnTo>
                    <a:pt x="85722" y="200022"/>
                  </a:lnTo>
                  <a:lnTo>
                    <a:pt x="86233" y="214375"/>
                  </a:lnTo>
                  <a:lnTo>
                    <a:pt x="57658" y="215392"/>
                  </a:lnTo>
                  <a:lnTo>
                    <a:pt x="134808" y="215392"/>
                  </a:lnTo>
                  <a:lnTo>
                    <a:pt x="142748" y="197993"/>
                  </a:lnTo>
                  <a:close/>
                </a:path>
                <a:path w="142875" h="343535">
                  <a:moveTo>
                    <a:pt x="78612" y="0"/>
                  </a:moveTo>
                  <a:lnTo>
                    <a:pt x="50037" y="1016"/>
                  </a:lnTo>
                  <a:lnTo>
                    <a:pt x="57039" y="197993"/>
                  </a:lnTo>
                  <a:lnTo>
                    <a:pt x="57147" y="201039"/>
                  </a:lnTo>
                  <a:lnTo>
                    <a:pt x="85722" y="200022"/>
                  </a:lnTo>
                  <a:lnTo>
                    <a:pt x="78649" y="1016"/>
                  </a:lnTo>
                  <a:lnTo>
                    <a:pt x="78612" y="0"/>
                  </a:lnTo>
                  <a:close/>
                </a:path>
              </a:pathLst>
            </a:custGeom>
            <a:solidFill>
              <a:srgbClr val="3AF77C"/>
            </a:solidFill>
          </p:spPr>
          <p:txBody>
            <a:bodyPr wrap="square" lIns="0" tIns="0" rIns="0" bIns="0" rtlCol="0"/>
            <a:lstStyle/>
            <a:p>
              <a:endParaRPr/>
            </a:p>
          </p:txBody>
        </p:sp>
      </p:grpSp>
      <p:grpSp>
        <p:nvGrpSpPr>
          <p:cNvPr id="38" name="object 38"/>
          <p:cNvGrpSpPr/>
          <p:nvPr/>
        </p:nvGrpSpPr>
        <p:grpSpPr>
          <a:xfrm>
            <a:off x="4104128" y="997582"/>
            <a:ext cx="350520" cy="798830"/>
            <a:chOff x="4104128" y="997582"/>
            <a:chExt cx="350520" cy="798830"/>
          </a:xfrm>
        </p:grpSpPr>
        <p:sp>
          <p:nvSpPr>
            <p:cNvPr id="39" name="object 39"/>
            <p:cNvSpPr/>
            <p:nvPr/>
          </p:nvSpPr>
          <p:spPr>
            <a:xfrm>
              <a:off x="4215002" y="1452880"/>
              <a:ext cx="142875" cy="343535"/>
            </a:xfrm>
            <a:custGeom>
              <a:avLst/>
              <a:gdLst/>
              <a:ahLst/>
              <a:cxnLst/>
              <a:rect l="l" t="t" r="r" b="b"/>
              <a:pathLst>
                <a:path w="142875" h="343535">
                  <a:moveTo>
                    <a:pt x="57152" y="201039"/>
                  </a:moveTo>
                  <a:lnTo>
                    <a:pt x="0" y="203073"/>
                  </a:lnTo>
                  <a:lnTo>
                    <a:pt x="76454" y="343281"/>
                  </a:lnTo>
                  <a:lnTo>
                    <a:pt x="134866" y="215265"/>
                  </a:lnTo>
                  <a:lnTo>
                    <a:pt x="57658" y="215265"/>
                  </a:lnTo>
                  <a:lnTo>
                    <a:pt x="57224" y="203073"/>
                  </a:lnTo>
                  <a:lnTo>
                    <a:pt x="57152" y="201039"/>
                  </a:lnTo>
                  <a:close/>
                </a:path>
                <a:path w="142875" h="343535">
                  <a:moveTo>
                    <a:pt x="85727" y="200022"/>
                  </a:moveTo>
                  <a:lnTo>
                    <a:pt x="57152" y="201039"/>
                  </a:lnTo>
                  <a:lnTo>
                    <a:pt x="57621" y="214249"/>
                  </a:lnTo>
                  <a:lnTo>
                    <a:pt x="57658" y="215265"/>
                  </a:lnTo>
                  <a:lnTo>
                    <a:pt x="86233" y="214249"/>
                  </a:lnTo>
                  <a:lnTo>
                    <a:pt x="85835" y="203073"/>
                  </a:lnTo>
                  <a:lnTo>
                    <a:pt x="85727" y="200022"/>
                  </a:lnTo>
                  <a:close/>
                </a:path>
                <a:path w="142875" h="343535">
                  <a:moveTo>
                    <a:pt x="142748" y="197993"/>
                  </a:moveTo>
                  <a:lnTo>
                    <a:pt x="85727" y="200022"/>
                  </a:lnTo>
                  <a:lnTo>
                    <a:pt x="86233" y="214249"/>
                  </a:lnTo>
                  <a:lnTo>
                    <a:pt x="57658" y="215265"/>
                  </a:lnTo>
                  <a:lnTo>
                    <a:pt x="134866" y="215265"/>
                  </a:lnTo>
                  <a:lnTo>
                    <a:pt x="142748" y="197993"/>
                  </a:lnTo>
                  <a:close/>
                </a:path>
                <a:path w="142875" h="343535">
                  <a:moveTo>
                    <a:pt x="78612" y="0"/>
                  </a:moveTo>
                  <a:lnTo>
                    <a:pt x="50037" y="1016"/>
                  </a:lnTo>
                  <a:lnTo>
                    <a:pt x="57043" y="197993"/>
                  </a:lnTo>
                  <a:lnTo>
                    <a:pt x="57152" y="201039"/>
                  </a:lnTo>
                  <a:lnTo>
                    <a:pt x="85727" y="200022"/>
                  </a:lnTo>
                  <a:lnTo>
                    <a:pt x="78649" y="1016"/>
                  </a:lnTo>
                  <a:lnTo>
                    <a:pt x="78612" y="0"/>
                  </a:lnTo>
                  <a:close/>
                </a:path>
              </a:pathLst>
            </a:custGeom>
            <a:solidFill>
              <a:srgbClr val="3AF77C"/>
            </a:solidFill>
          </p:spPr>
          <p:txBody>
            <a:bodyPr wrap="square" lIns="0" tIns="0" rIns="0" bIns="0" rtlCol="0"/>
            <a:lstStyle/>
            <a:p>
              <a:endParaRPr/>
            </a:p>
          </p:txBody>
        </p:sp>
        <p:sp>
          <p:nvSpPr>
            <p:cNvPr id="40" name="object 40"/>
            <p:cNvSpPr/>
            <p:nvPr/>
          </p:nvSpPr>
          <p:spPr>
            <a:xfrm>
              <a:off x="4104128" y="997582"/>
              <a:ext cx="350520" cy="349250"/>
            </a:xfrm>
            <a:custGeom>
              <a:avLst/>
              <a:gdLst/>
              <a:ahLst/>
              <a:cxnLst/>
              <a:rect l="l" t="t" r="r" b="b"/>
              <a:pathLst>
                <a:path w="350520" h="349250">
                  <a:moveTo>
                    <a:pt x="229929" y="223031"/>
                  </a:moveTo>
                  <a:lnTo>
                    <a:pt x="217296" y="223031"/>
                  </a:lnTo>
                  <a:lnTo>
                    <a:pt x="235822" y="241572"/>
                  </a:lnTo>
                  <a:lnTo>
                    <a:pt x="231855" y="246559"/>
                  </a:lnTo>
                  <a:lnTo>
                    <a:pt x="229417" y="252585"/>
                  </a:lnTo>
                  <a:lnTo>
                    <a:pt x="228887" y="258075"/>
                  </a:lnTo>
                  <a:lnTo>
                    <a:pt x="227973" y="266406"/>
                  </a:lnTo>
                  <a:lnTo>
                    <a:pt x="298375" y="341968"/>
                  </a:lnTo>
                  <a:lnTo>
                    <a:pt x="309568" y="349213"/>
                  </a:lnTo>
                  <a:lnTo>
                    <a:pt x="324992" y="348949"/>
                  </a:lnTo>
                  <a:lnTo>
                    <a:pt x="333335" y="345347"/>
                  </a:lnTo>
                  <a:lnTo>
                    <a:pt x="338460" y="340102"/>
                  </a:lnTo>
                  <a:lnTo>
                    <a:pt x="318326" y="340102"/>
                  </a:lnTo>
                  <a:lnTo>
                    <a:pt x="310893" y="339408"/>
                  </a:lnTo>
                  <a:lnTo>
                    <a:pt x="304692" y="335674"/>
                  </a:lnTo>
                  <a:lnTo>
                    <a:pt x="242098" y="272938"/>
                  </a:lnTo>
                  <a:lnTo>
                    <a:pt x="238717" y="269403"/>
                  </a:lnTo>
                  <a:lnTo>
                    <a:pt x="237095" y="264542"/>
                  </a:lnTo>
                  <a:lnTo>
                    <a:pt x="237678" y="259685"/>
                  </a:lnTo>
                  <a:lnTo>
                    <a:pt x="238279" y="253896"/>
                  </a:lnTo>
                  <a:lnTo>
                    <a:pt x="259954" y="237105"/>
                  </a:lnTo>
                  <a:lnTo>
                    <a:pt x="281758" y="237105"/>
                  </a:lnTo>
                  <a:lnTo>
                    <a:pt x="279890" y="235233"/>
                  </a:lnTo>
                  <a:lnTo>
                    <a:pt x="242124" y="235233"/>
                  </a:lnTo>
                  <a:lnTo>
                    <a:pt x="229929" y="223031"/>
                  </a:lnTo>
                  <a:close/>
                </a:path>
                <a:path w="350520" h="349250">
                  <a:moveTo>
                    <a:pt x="281758" y="237105"/>
                  </a:moveTo>
                  <a:lnTo>
                    <a:pt x="259954" y="237105"/>
                  </a:lnTo>
                  <a:lnTo>
                    <a:pt x="267388" y="237800"/>
                  </a:lnTo>
                  <a:lnTo>
                    <a:pt x="273625" y="241572"/>
                  </a:lnTo>
                  <a:lnTo>
                    <a:pt x="336193" y="304271"/>
                  </a:lnTo>
                  <a:lnTo>
                    <a:pt x="339570" y="307806"/>
                  </a:lnTo>
                  <a:lnTo>
                    <a:pt x="341203" y="312666"/>
                  </a:lnTo>
                  <a:lnTo>
                    <a:pt x="340609" y="317523"/>
                  </a:lnTo>
                  <a:lnTo>
                    <a:pt x="340015" y="323316"/>
                  </a:lnTo>
                  <a:lnTo>
                    <a:pt x="337380" y="328708"/>
                  </a:lnTo>
                  <a:lnTo>
                    <a:pt x="333187" y="332752"/>
                  </a:lnTo>
                  <a:lnTo>
                    <a:pt x="326065" y="337851"/>
                  </a:lnTo>
                  <a:lnTo>
                    <a:pt x="318326" y="340102"/>
                  </a:lnTo>
                  <a:lnTo>
                    <a:pt x="338460" y="340102"/>
                  </a:lnTo>
                  <a:lnTo>
                    <a:pt x="339459" y="339079"/>
                  </a:lnTo>
                  <a:lnTo>
                    <a:pt x="345137" y="333550"/>
                  </a:lnTo>
                  <a:lnTo>
                    <a:pt x="348663" y="326194"/>
                  </a:lnTo>
                  <a:lnTo>
                    <a:pt x="349479" y="318307"/>
                  </a:lnTo>
                  <a:lnTo>
                    <a:pt x="350296" y="310828"/>
                  </a:lnTo>
                  <a:lnTo>
                    <a:pt x="347735" y="303365"/>
                  </a:lnTo>
                  <a:lnTo>
                    <a:pt x="342502" y="297977"/>
                  </a:lnTo>
                  <a:lnTo>
                    <a:pt x="281758" y="237105"/>
                  </a:lnTo>
                  <a:close/>
                </a:path>
                <a:path w="350520" h="349250">
                  <a:moveTo>
                    <a:pt x="123949" y="0"/>
                  </a:moveTo>
                  <a:lnTo>
                    <a:pt x="75801" y="11316"/>
                  </a:lnTo>
                  <a:lnTo>
                    <a:pt x="34246" y="41296"/>
                  </a:lnTo>
                  <a:lnTo>
                    <a:pt x="7570" y="85059"/>
                  </a:lnTo>
                  <a:lnTo>
                    <a:pt x="0" y="133962"/>
                  </a:lnTo>
                  <a:lnTo>
                    <a:pt x="11309" y="182136"/>
                  </a:lnTo>
                  <a:lnTo>
                    <a:pt x="41271" y="223715"/>
                  </a:lnTo>
                  <a:lnTo>
                    <a:pt x="82815" y="249581"/>
                  </a:lnTo>
                  <a:lnTo>
                    <a:pt x="129417" y="258075"/>
                  </a:lnTo>
                  <a:lnTo>
                    <a:pt x="175952" y="249218"/>
                  </a:lnTo>
                  <a:lnTo>
                    <a:pt x="176892" y="248623"/>
                  </a:lnTo>
                  <a:lnTo>
                    <a:pt x="120351" y="248623"/>
                  </a:lnTo>
                  <a:lnTo>
                    <a:pt x="116253" y="248323"/>
                  </a:lnTo>
                  <a:lnTo>
                    <a:pt x="73263" y="235233"/>
                  </a:lnTo>
                  <a:lnTo>
                    <a:pt x="41657" y="211112"/>
                  </a:lnTo>
                  <a:lnTo>
                    <a:pt x="14478" y="164499"/>
                  </a:lnTo>
                  <a:lnTo>
                    <a:pt x="9370" y="137477"/>
                  </a:lnTo>
                  <a:lnTo>
                    <a:pt x="75393" y="137477"/>
                  </a:lnTo>
                  <a:lnTo>
                    <a:pt x="77092" y="136248"/>
                  </a:lnTo>
                  <a:lnTo>
                    <a:pt x="79652" y="128565"/>
                  </a:lnTo>
                  <a:lnTo>
                    <a:pt x="9006" y="128565"/>
                  </a:lnTo>
                  <a:lnTo>
                    <a:pt x="11304" y="104982"/>
                  </a:lnTo>
                  <a:lnTo>
                    <a:pt x="29148" y="61811"/>
                  </a:lnTo>
                  <a:lnTo>
                    <a:pt x="67066" y="25510"/>
                  </a:lnTo>
                  <a:lnTo>
                    <a:pt x="121428" y="8424"/>
                  </a:lnTo>
                  <a:lnTo>
                    <a:pt x="174218" y="8424"/>
                  </a:lnTo>
                  <a:lnTo>
                    <a:pt x="172825" y="7574"/>
                  </a:lnTo>
                  <a:lnTo>
                    <a:pt x="123949" y="0"/>
                  </a:lnTo>
                  <a:close/>
                </a:path>
                <a:path w="350520" h="349250">
                  <a:moveTo>
                    <a:pt x="255751" y="137477"/>
                  </a:moveTo>
                  <a:lnTo>
                    <a:pt x="249023" y="137477"/>
                  </a:lnTo>
                  <a:lnTo>
                    <a:pt x="236179" y="183473"/>
                  </a:lnTo>
                  <a:lnTo>
                    <a:pt x="207693" y="219714"/>
                  </a:lnTo>
                  <a:lnTo>
                    <a:pt x="167704" y="242623"/>
                  </a:lnTo>
                  <a:lnTo>
                    <a:pt x="120351" y="248623"/>
                  </a:lnTo>
                  <a:lnTo>
                    <a:pt x="176892" y="248623"/>
                  </a:lnTo>
                  <a:lnTo>
                    <a:pt x="217296" y="223031"/>
                  </a:lnTo>
                  <a:lnTo>
                    <a:pt x="229929" y="223031"/>
                  </a:lnTo>
                  <a:lnTo>
                    <a:pt x="223586" y="216685"/>
                  </a:lnTo>
                  <a:lnTo>
                    <a:pt x="250263" y="172924"/>
                  </a:lnTo>
                  <a:lnTo>
                    <a:pt x="255751" y="137477"/>
                  </a:lnTo>
                  <a:close/>
                </a:path>
                <a:path w="350520" h="349250">
                  <a:moveTo>
                    <a:pt x="261911" y="228133"/>
                  </a:moveTo>
                  <a:lnTo>
                    <a:pt x="251739" y="229948"/>
                  </a:lnTo>
                  <a:lnTo>
                    <a:pt x="242124" y="235233"/>
                  </a:lnTo>
                  <a:lnTo>
                    <a:pt x="279890" y="235233"/>
                  </a:lnTo>
                  <a:lnTo>
                    <a:pt x="271756" y="229948"/>
                  </a:lnTo>
                  <a:lnTo>
                    <a:pt x="272082" y="229948"/>
                  </a:lnTo>
                  <a:lnTo>
                    <a:pt x="261911" y="228133"/>
                  </a:lnTo>
                  <a:close/>
                </a:path>
                <a:path w="350520" h="349250">
                  <a:moveTo>
                    <a:pt x="103604" y="84155"/>
                  </a:moveTo>
                  <a:lnTo>
                    <a:pt x="94450" y="84155"/>
                  </a:lnTo>
                  <a:lnTo>
                    <a:pt x="115793" y="199181"/>
                  </a:lnTo>
                  <a:lnTo>
                    <a:pt x="117415" y="200663"/>
                  </a:lnTo>
                  <a:lnTo>
                    <a:pt x="119397" y="200845"/>
                  </a:lnTo>
                  <a:lnTo>
                    <a:pt x="121650" y="200845"/>
                  </a:lnTo>
                  <a:lnTo>
                    <a:pt x="123301" y="199712"/>
                  </a:lnTo>
                  <a:lnTo>
                    <a:pt x="130922" y="179994"/>
                  </a:lnTo>
                  <a:lnTo>
                    <a:pt x="121379" y="179994"/>
                  </a:lnTo>
                  <a:lnTo>
                    <a:pt x="103604" y="84155"/>
                  </a:lnTo>
                  <a:close/>
                </a:path>
                <a:path w="350520" h="349250">
                  <a:moveTo>
                    <a:pt x="159319" y="92432"/>
                  </a:moveTo>
                  <a:lnTo>
                    <a:pt x="155563" y="93438"/>
                  </a:lnTo>
                  <a:lnTo>
                    <a:pt x="154442" y="94444"/>
                  </a:lnTo>
                  <a:lnTo>
                    <a:pt x="121379" y="179994"/>
                  </a:lnTo>
                  <a:lnTo>
                    <a:pt x="130922" y="179994"/>
                  </a:lnTo>
                  <a:lnTo>
                    <a:pt x="157263" y="111848"/>
                  </a:lnTo>
                  <a:lnTo>
                    <a:pt x="166576" y="111848"/>
                  </a:lnTo>
                  <a:lnTo>
                    <a:pt x="161757" y="93846"/>
                  </a:lnTo>
                  <a:lnTo>
                    <a:pt x="159319" y="92432"/>
                  </a:lnTo>
                  <a:close/>
                </a:path>
                <a:path w="350520" h="349250">
                  <a:moveTo>
                    <a:pt x="166576" y="111848"/>
                  </a:moveTo>
                  <a:lnTo>
                    <a:pt x="157263" y="111848"/>
                  </a:lnTo>
                  <a:lnTo>
                    <a:pt x="171377" y="164499"/>
                  </a:lnTo>
                  <a:lnTo>
                    <a:pt x="172330" y="167752"/>
                  </a:lnTo>
                  <a:lnTo>
                    <a:pt x="174672" y="169107"/>
                  </a:lnTo>
                  <a:lnTo>
                    <a:pt x="177919" y="168242"/>
                  </a:lnTo>
                  <a:lnTo>
                    <a:pt x="178695" y="167752"/>
                  </a:lnTo>
                  <a:lnTo>
                    <a:pt x="189787" y="154826"/>
                  </a:lnTo>
                  <a:lnTo>
                    <a:pt x="178083" y="154826"/>
                  </a:lnTo>
                  <a:lnTo>
                    <a:pt x="166576" y="111848"/>
                  </a:lnTo>
                  <a:close/>
                </a:path>
                <a:path w="350520" h="349250">
                  <a:moveTo>
                    <a:pt x="174218" y="8424"/>
                  </a:moveTo>
                  <a:lnTo>
                    <a:pt x="121428" y="8424"/>
                  </a:lnTo>
                  <a:lnTo>
                    <a:pt x="150482" y="10075"/>
                  </a:lnTo>
                  <a:lnTo>
                    <a:pt x="162839" y="12897"/>
                  </a:lnTo>
                  <a:lnTo>
                    <a:pt x="219035" y="48533"/>
                  </a:lnTo>
                  <a:lnTo>
                    <a:pt x="245837" y="99402"/>
                  </a:lnTo>
                  <a:lnTo>
                    <a:pt x="249387" y="128565"/>
                  </a:lnTo>
                  <a:lnTo>
                    <a:pt x="201326" y="128565"/>
                  </a:lnTo>
                  <a:lnTo>
                    <a:pt x="200090" y="129134"/>
                  </a:lnTo>
                  <a:lnTo>
                    <a:pt x="178083" y="154826"/>
                  </a:lnTo>
                  <a:lnTo>
                    <a:pt x="189787" y="154826"/>
                  </a:lnTo>
                  <a:lnTo>
                    <a:pt x="204674" y="137477"/>
                  </a:lnTo>
                  <a:lnTo>
                    <a:pt x="255751" y="137477"/>
                  </a:lnTo>
                  <a:lnTo>
                    <a:pt x="257834" y="124023"/>
                  </a:lnTo>
                  <a:lnTo>
                    <a:pt x="246526" y="75849"/>
                  </a:lnTo>
                  <a:lnTo>
                    <a:pt x="216564" y="34270"/>
                  </a:lnTo>
                  <a:lnTo>
                    <a:pt x="174218" y="8424"/>
                  </a:lnTo>
                  <a:close/>
                </a:path>
                <a:path w="350520" h="349250">
                  <a:moveTo>
                    <a:pt x="97348" y="61355"/>
                  </a:moveTo>
                  <a:lnTo>
                    <a:pt x="93336" y="62098"/>
                  </a:lnTo>
                  <a:lnTo>
                    <a:pt x="92026" y="63234"/>
                  </a:lnTo>
                  <a:lnTo>
                    <a:pt x="70264" y="128565"/>
                  </a:lnTo>
                  <a:lnTo>
                    <a:pt x="79652" y="128565"/>
                  </a:lnTo>
                  <a:lnTo>
                    <a:pt x="94450" y="84155"/>
                  </a:lnTo>
                  <a:lnTo>
                    <a:pt x="103604" y="84155"/>
                  </a:lnTo>
                  <a:lnTo>
                    <a:pt x="99724" y="63234"/>
                  </a:lnTo>
                  <a:lnTo>
                    <a:pt x="99671" y="62952"/>
                  </a:lnTo>
                  <a:lnTo>
                    <a:pt x="97348" y="61355"/>
                  </a:lnTo>
                  <a:close/>
                </a:path>
              </a:pathLst>
            </a:custGeom>
            <a:solidFill>
              <a:srgbClr val="000000"/>
            </a:solidFill>
          </p:spPr>
          <p:txBody>
            <a:bodyPr wrap="square" lIns="0" tIns="0" rIns="0" bIns="0" rtlCol="0"/>
            <a:lstStyle/>
            <a:p>
              <a:endParaRPr/>
            </a:p>
          </p:txBody>
        </p:sp>
      </p:grpSp>
      <p:sp>
        <p:nvSpPr>
          <p:cNvPr id="41" name="object 41"/>
          <p:cNvSpPr txBox="1"/>
          <p:nvPr/>
        </p:nvSpPr>
        <p:spPr>
          <a:xfrm>
            <a:off x="3991609" y="2755214"/>
            <a:ext cx="5541010" cy="509905"/>
          </a:xfrm>
          <a:prstGeom prst="rect">
            <a:avLst/>
          </a:prstGeom>
        </p:spPr>
        <p:txBody>
          <a:bodyPr vert="horz" wrap="square" lIns="0" tIns="174625" rIns="0" bIns="0" rtlCol="0">
            <a:spAutoFit/>
          </a:bodyPr>
          <a:lstStyle/>
          <a:p>
            <a:pPr marR="165100" algn="ctr">
              <a:lnSpc>
                <a:spcPct val="100000"/>
              </a:lnSpc>
              <a:spcBef>
                <a:spcPts val="1375"/>
              </a:spcBef>
            </a:pPr>
            <a:r>
              <a:rPr sz="1200" spc="20" dirty="0">
                <a:solidFill>
                  <a:srgbClr val="1F1B1B"/>
                </a:solidFill>
                <a:latin typeface="Tahoma"/>
                <a:cs typeface="Tahoma"/>
              </a:rPr>
              <a:t>Project/program</a:t>
            </a:r>
            <a:r>
              <a:rPr sz="1200" spc="175" dirty="0">
                <a:solidFill>
                  <a:srgbClr val="1F1B1B"/>
                </a:solidFill>
                <a:latin typeface="Tahoma"/>
                <a:cs typeface="Tahoma"/>
              </a:rPr>
              <a:t> </a:t>
            </a:r>
            <a:r>
              <a:rPr sz="1200" spc="20" dirty="0">
                <a:solidFill>
                  <a:srgbClr val="1F1B1B"/>
                </a:solidFill>
                <a:latin typeface="Tahoma"/>
                <a:cs typeface="Tahoma"/>
              </a:rPr>
              <a:t>development,</a:t>
            </a:r>
            <a:r>
              <a:rPr sz="1200" spc="160" dirty="0">
                <a:solidFill>
                  <a:srgbClr val="1F1B1B"/>
                </a:solidFill>
                <a:latin typeface="Tahoma"/>
                <a:cs typeface="Tahoma"/>
              </a:rPr>
              <a:t> </a:t>
            </a:r>
            <a:r>
              <a:rPr sz="1200" spc="20" dirty="0">
                <a:solidFill>
                  <a:srgbClr val="1F1B1B"/>
                </a:solidFill>
                <a:latin typeface="Tahoma"/>
                <a:cs typeface="Tahoma"/>
              </a:rPr>
              <a:t>validation,</a:t>
            </a:r>
            <a:r>
              <a:rPr sz="1200" spc="165" dirty="0">
                <a:solidFill>
                  <a:srgbClr val="1F1B1B"/>
                </a:solidFill>
                <a:latin typeface="Tahoma"/>
                <a:cs typeface="Tahoma"/>
              </a:rPr>
              <a:t> </a:t>
            </a:r>
            <a:r>
              <a:rPr sz="1200" spc="20" dirty="0">
                <a:solidFill>
                  <a:srgbClr val="1F1B1B"/>
                </a:solidFill>
                <a:latin typeface="Tahoma"/>
                <a:cs typeface="Tahoma"/>
              </a:rPr>
              <a:t>registration</a:t>
            </a:r>
            <a:r>
              <a:rPr sz="1200" spc="204" dirty="0">
                <a:solidFill>
                  <a:srgbClr val="1F1B1B"/>
                </a:solidFill>
                <a:latin typeface="Tahoma"/>
                <a:cs typeface="Tahoma"/>
              </a:rPr>
              <a:t> </a:t>
            </a:r>
            <a:r>
              <a:rPr sz="1200" spc="-50" dirty="0">
                <a:solidFill>
                  <a:srgbClr val="1F1B1B"/>
                </a:solidFill>
                <a:latin typeface="Tahoma"/>
                <a:cs typeface="Tahoma"/>
              </a:rPr>
              <a:t>*</a:t>
            </a:r>
            <a:endParaRPr sz="1200" dirty="0">
              <a:latin typeface="Tahoma"/>
              <a:cs typeface="Tahoma"/>
            </a:endParaRPr>
          </a:p>
        </p:txBody>
      </p:sp>
      <p:sp>
        <p:nvSpPr>
          <p:cNvPr id="42" name="object 42"/>
          <p:cNvSpPr txBox="1"/>
          <p:nvPr/>
        </p:nvSpPr>
        <p:spPr>
          <a:xfrm>
            <a:off x="9788397" y="1489710"/>
            <a:ext cx="495934" cy="482600"/>
          </a:xfrm>
          <a:prstGeom prst="rect">
            <a:avLst/>
          </a:prstGeom>
        </p:spPr>
        <p:txBody>
          <a:bodyPr vert="horz" wrap="square" lIns="0" tIns="12065" rIns="0" bIns="0" rtlCol="0">
            <a:spAutoFit/>
          </a:bodyPr>
          <a:lstStyle/>
          <a:p>
            <a:pPr marL="12700" marR="5080" algn="just">
              <a:lnSpc>
                <a:spcPct val="100000"/>
              </a:lnSpc>
              <a:spcBef>
                <a:spcPts val="95"/>
              </a:spcBef>
            </a:pPr>
            <a:r>
              <a:rPr sz="1000" spc="-10" dirty="0">
                <a:solidFill>
                  <a:srgbClr val="FFFFFF"/>
                </a:solidFill>
                <a:latin typeface="Tahoma"/>
                <a:cs typeface="Tahoma"/>
              </a:rPr>
              <a:t>Several </a:t>
            </a:r>
            <a:r>
              <a:rPr sz="1000" spc="50" dirty="0">
                <a:solidFill>
                  <a:srgbClr val="FFFFFF"/>
                </a:solidFill>
                <a:latin typeface="Tahoma"/>
                <a:cs typeface="Tahoma"/>
              </a:rPr>
              <a:t>weeks</a:t>
            </a:r>
            <a:r>
              <a:rPr sz="1000" spc="25" dirty="0">
                <a:solidFill>
                  <a:srgbClr val="FFFFFF"/>
                </a:solidFill>
                <a:latin typeface="Tahoma"/>
                <a:cs typeface="Tahoma"/>
              </a:rPr>
              <a:t> </a:t>
            </a:r>
            <a:r>
              <a:rPr sz="1000" spc="-50" dirty="0">
                <a:solidFill>
                  <a:srgbClr val="FFFFFF"/>
                </a:solidFill>
                <a:latin typeface="Tahoma"/>
                <a:cs typeface="Tahoma"/>
              </a:rPr>
              <a:t>/ </a:t>
            </a:r>
            <a:r>
              <a:rPr sz="1000" spc="-10" dirty="0">
                <a:solidFill>
                  <a:srgbClr val="FFFFFF"/>
                </a:solidFill>
                <a:latin typeface="Tahoma"/>
                <a:cs typeface="Tahoma"/>
              </a:rPr>
              <a:t>months</a:t>
            </a:r>
            <a:endParaRPr sz="1000">
              <a:latin typeface="Tahoma"/>
              <a:cs typeface="Tahoma"/>
            </a:endParaRPr>
          </a:p>
        </p:txBody>
      </p:sp>
      <p:sp>
        <p:nvSpPr>
          <p:cNvPr id="43" name="object 43"/>
          <p:cNvSpPr txBox="1"/>
          <p:nvPr/>
        </p:nvSpPr>
        <p:spPr>
          <a:xfrm>
            <a:off x="9860026" y="2921254"/>
            <a:ext cx="85979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FFFFFF"/>
                </a:solidFill>
                <a:latin typeface="Tahoma"/>
                <a:cs typeface="Tahoma"/>
              </a:rPr>
              <a:t>12-</a:t>
            </a:r>
            <a:r>
              <a:rPr sz="1000" spc="65" dirty="0">
                <a:solidFill>
                  <a:srgbClr val="FFFFFF"/>
                </a:solidFill>
                <a:latin typeface="Tahoma"/>
                <a:cs typeface="Tahoma"/>
              </a:rPr>
              <a:t>24</a:t>
            </a:r>
            <a:r>
              <a:rPr sz="1000" spc="15" dirty="0">
                <a:solidFill>
                  <a:srgbClr val="FFFFFF"/>
                </a:solidFill>
                <a:latin typeface="Tahoma"/>
                <a:cs typeface="Tahoma"/>
              </a:rPr>
              <a:t> </a:t>
            </a:r>
            <a:r>
              <a:rPr sz="1000" spc="-10" dirty="0">
                <a:solidFill>
                  <a:srgbClr val="FFFFFF"/>
                </a:solidFill>
                <a:latin typeface="Tahoma"/>
                <a:cs typeface="Tahoma"/>
              </a:rPr>
              <a:t>months</a:t>
            </a:r>
            <a:endParaRPr sz="1000">
              <a:latin typeface="Tahoma"/>
              <a:cs typeface="Tahoma"/>
            </a:endParaRPr>
          </a:p>
        </p:txBody>
      </p:sp>
      <p:grpSp>
        <p:nvGrpSpPr>
          <p:cNvPr id="44" name="object 44"/>
          <p:cNvGrpSpPr/>
          <p:nvPr/>
        </p:nvGrpSpPr>
        <p:grpSpPr>
          <a:xfrm>
            <a:off x="4075579" y="2815353"/>
            <a:ext cx="409575" cy="374015"/>
            <a:chOff x="4075579" y="2815353"/>
            <a:chExt cx="409575" cy="374015"/>
          </a:xfrm>
        </p:grpSpPr>
        <p:pic>
          <p:nvPicPr>
            <p:cNvPr id="45" name="object 45"/>
            <p:cNvPicPr/>
            <p:nvPr/>
          </p:nvPicPr>
          <p:blipFill>
            <a:blip r:embed="rId3" cstate="print"/>
            <a:stretch>
              <a:fillRect/>
            </a:stretch>
          </p:blipFill>
          <p:spPr>
            <a:xfrm>
              <a:off x="4327494" y="2952849"/>
              <a:ext cx="99712" cy="178531"/>
            </a:xfrm>
            <a:prstGeom prst="rect">
              <a:avLst/>
            </a:prstGeom>
          </p:spPr>
        </p:pic>
        <p:sp>
          <p:nvSpPr>
            <p:cNvPr id="46" name="object 46"/>
            <p:cNvSpPr/>
            <p:nvPr/>
          </p:nvSpPr>
          <p:spPr>
            <a:xfrm>
              <a:off x="4075579" y="2837328"/>
              <a:ext cx="409575" cy="352425"/>
            </a:xfrm>
            <a:custGeom>
              <a:avLst/>
              <a:gdLst/>
              <a:ahLst/>
              <a:cxnLst/>
              <a:rect l="l" t="t" r="r" b="b"/>
              <a:pathLst>
                <a:path w="409575" h="352425">
                  <a:moveTo>
                    <a:pt x="36736" y="0"/>
                  </a:moveTo>
                  <a:lnTo>
                    <a:pt x="22437" y="2888"/>
                  </a:lnTo>
                  <a:lnTo>
                    <a:pt x="10760" y="10766"/>
                  </a:lnTo>
                  <a:lnTo>
                    <a:pt x="2887" y="22449"/>
                  </a:lnTo>
                  <a:lnTo>
                    <a:pt x="0" y="36756"/>
                  </a:lnTo>
                  <a:lnTo>
                    <a:pt x="0" y="315055"/>
                  </a:lnTo>
                  <a:lnTo>
                    <a:pt x="22147" y="348715"/>
                  </a:lnTo>
                  <a:lnTo>
                    <a:pt x="409347" y="351812"/>
                  </a:lnTo>
                  <a:lnTo>
                    <a:pt x="409347" y="341310"/>
                  </a:lnTo>
                  <a:lnTo>
                    <a:pt x="36736" y="341310"/>
                  </a:lnTo>
                  <a:lnTo>
                    <a:pt x="26567" y="339247"/>
                  </a:lnTo>
                  <a:lnTo>
                    <a:pt x="18203" y="333620"/>
                  </a:lnTo>
                  <a:lnTo>
                    <a:pt x="12569" y="325275"/>
                  </a:lnTo>
                  <a:lnTo>
                    <a:pt x="10496" y="315055"/>
                  </a:lnTo>
                  <a:lnTo>
                    <a:pt x="12558" y="304837"/>
                  </a:lnTo>
                  <a:lnTo>
                    <a:pt x="18181" y="296491"/>
                  </a:lnTo>
                  <a:lnTo>
                    <a:pt x="26522" y="290864"/>
                  </a:lnTo>
                  <a:lnTo>
                    <a:pt x="33877" y="289378"/>
                  </a:lnTo>
                  <a:lnTo>
                    <a:pt x="10496" y="289378"/>
                  </a:lnTo>
                  <a:lnTo>
                    <a:pt x="10496" y="36756"/>
                  </a:lnTo>
                  <a:lnTo>
                    <a:pt x="36736" y="10501"/>
                  </a:lnTo>
                  <a:lnTo>
                    <a:pt x="62320" y="10501"/>
                  </a:lnTo>
                  <a:lnTo>
                    <a:pt x="51035" y="2888"/>
                  </a:lnTo>
                  <a:lnTo>
                    <a:pt x="36736" y="0"/>
                  </a:lnTo>
                  <a:close/>
                </a:path>
                <a:path w="409575" h="352425">
                  <a:moveTo>
                    <a:pt x="62131" y="288800"/>
                  </a:moveTo>
                  <a:lnTo>
                    <a:pt x="36736" y="288800"/>
                  </a:lnTo>
                  <a:lnTo>
                    <a:pt x="46950" y="290864"/>
                  </a:lnTo>
                  <a:lnTo>
                    <a:pt x="55291" y="296491"/>
                  </a:lnTo>
                  <a:lnTo>
                    <a:pt x="60914" y="304837"/>
                  </a:lnTo>
                  <a:lnTo>
                    <a:pt x="62976" y="315055"/>
                  </a:lnTo>
                  <a:lnTo>
                    <a:pt x="60914" y="325275"/>
                  </a:lnTo>
                  <a:lnTo>
                    <a:pt x="55291" y="333620"/>
                  </a:lnTo>
                  <a:lnTo>
                    <a:pt x="46950" y="339247"/>
                  </a:lnTo>
                  <a:lnTo>
                    <a:pt x="36736" y="341310"/>
                  </a:lnTo>
                  <a:lnTo>
                    <a:pt x="62399" y="341310"/>
                  </a:lnTo>
                  <a:lnTo>
                    <a:pt x="68163" y="335674"/>
                  </a:lnTo>
                  <a:lnTo>
                    <a:pt x="71907" y="328292"/>
                  </a:lnTo>
                  <a:lnTo>
                    <a:pt x="73052" y="320306"/>
                  </a:lnTo>
                  <a:lnTo>
                    <a:pt x="73472" y="315055"/>
                  </a:lnTo>
                  <a:lnTo>
                    <a:pt x="73472" y="289378"/>
                  </a:lnTo>
                  <a:lnTo>
                    <a:pt x="62976" y="289378"/>
                  </a:lnTo>
                  <a:lnTo>
                    <a:pt x="62131" y="288800"/>
                  </a:lnTo>
                  <a:close/>
                </a:path>
                <a:path w="409575" h="352425">
                  <a:moveTo>
                    <a:pt x="409346" y="52509"/>
                  </a:moveTo>
                  <a:lnTo>
                    <a:pt x="370305" y="52509"/>
                  </a:lnTo>
                  <a:lnTo>
                    <a:pt x="359809" y="63011"/>
                  </a:lnTo>
                  <a:lnTo>
                    <a:pt x="398850" y="63011"/>
                  </a:lnTo>
                  <a:lnTo>
                    <a:pt x="398851" y="341310"/>
                  </a:lnTo>
                  <a:lnTo>
                    <a:pt x="409347" y="341310"/>
                  </a:lnTo>
                  <a:lnTo>
                    <a:pt x="409346" y="52509"/>
                  </a:lnTo>
                  <a:close/>
                </a:path>
                <a:path w="409575" h="352425">
                  <a:moveTo>
                    <a:pt x="37222" y="278303"/>
                  </a:moveTo>
                  <a:lnTo>
                    <a:pt x="23405" y="280803"/>
                  </a:lnTo>
                  <a:lnTo>
                    <a:pt x="11073" y="288800"/>
                  </a:lnTo>
                  <a:lnTo>
                    <a:pt x="10496" y="289378"/>
                  </a:lnTo>
                  <a:lnTo>
                    <a:pt x="33877" y="289378"/>
                  </a:lnTo>
                  <a:lnTo>
                    <a:pt x="36736" y="288800"/>
                  </a:lnTo>
                  <a:lnTo>
                    <a:pt x="62131" y="288800"/>
                  </a:lnTo>
                  <a:lnTo>
                    <a:pt x="50968" y="281169"/>
                  </a:lnTo>
                  <a:lnTo>
                    <a:pt x="37222" y="278303"/>
                  </a:lnTo>
                  <a:close/>
                </a:path>
                <a:path w="409575" h="352425">
                  <a:moveTo>
                    <a:pt x="62320" y="10501"/>
                  </a:moveTo>
                  <a:lnTo>
                    <a:pt x="36736" y="10501"/>
                  </a:lnTo>
                  <a:lnTo>
                    <a:pt x="46950" y="12565"/>
                  </a:lnTo>
                  <a:lnTo>
                    <a:pt x="55291" y="18192"/>
                  </a:lnTo>
                  <a:lnTo>
                    <a:pt x="60914" y="26538"/>
                  </a:lnTo>
                  <a:lnTo>
                    <a:pt x="62976" y="36756"/>
                  </a:lnTo>
                  <a:lnTo>
                    <a:pt x="62976" y="289378"/>
                  </a:lnTo>
                  <a:lnTo>
                    <a:pt x="73472" y="289378"/>
                  </a:lnTo>
                  <a:lnTo>
                    <a:pt x="73472" y="63011"/>
                  </a:lnTo>
                  <a:lnTo>
                    <a:pt x="249168" y="63011"/>
                  </a:lnTo>
                  <a:lnTo>
                    <a:pt x="259664" y="52509"/>
                  </a:lnTo>
                  <a:lnTo>
                    <a:pt x="73472" y="52509"/>
                  </a:lnTo>
                  <a:lnTo>
                    <a:pt x="73472" y="36756"/>
                  </a:lnTo>
                  <a:lnTo>
                    <a:pt x="70585" y="22449"/>
                  </a:lnTo>
                  <a:lnTo>
                    <a:pt x="62712" y="10766"/>
                  </a:lnTo>
                  <a:lnTo>
                    <a:pt x="62320" y="10501"/>
                  </a:lnTo>
                  <a:close/>
                </a:path>
              </a:pathLst>
            </a:custGeom>
            <a:solidFill>
              <a:srgbClr val="000000"/>
            </a:solidFill>
          </p:spPr>
          <p:txBody>
            <a:bodyPr wrap="square" lIns="0" tIns="0" rIns="0" bIns="0" rtlCol="0"/>
            <a:lstStyle/>
            <a:p>
              <a:endParaRPr/>
            </a:p>
          </p:txBody>
        </p:sp>
        <p:pic>
          <p:nvPicPr>
            <p:cNvPr id="47" name="object 47"/>
            <p:cNvPicPr/>
            <p:nvPr/>
          </p:nvPicPr>
          <p:blipFill>
            <a:blip r:embed="rId4" cstate="print"/>
            <a:stretch>
              <a:fillRect/>
            </a:stretch>
          </p:blipFill>
          <p:spPr>
            <a:xfrm>
              <a:off x="4196284" y="2815353"/>
              <a:ext cx="268786" cy="316026"/>
            </a:xfrm>
            <a:prstGeom prst="rect">
              <a:avLst/>
            </a:prstGeom>
          </p:spPr>
        </p:pic>
      </p:grpSp>
      <p:sp>
        <p:nvSpPr>
          <p:cNvPr id="48" name="object 48"/>
          <p:cNvSpPr/>
          <p:nvPr/>
        </p:nvSpPr>
        <p:spPr>
          <a:xfrm>
            <a:off x="9708515" y="953642"/>
            <a:ext cx="635" cy="1374775"/>
          </a:xfrm>
          <a:custGeom>
            <a:avLst/>
            <a:gdLst/>
            <a:ahLst/>
            <a:cxnLst/>
            <a:rect l="l" t="t" r="r" b="b"/>
            <a:pathLst>
              <a:path w="634" h="1374775">
                <a:moveTo>
                  <a:pt x="0" y="0"/>
                </a:moveTo>
                <a:lnTo>
                  <a:pt x="126" y="1374267"/>
                </a:lnTo>
              </a:path>
            </a:pathLst>
          </a:custGeom>
          <a:ln w="28575">
            <a:solidFill>
              <a:srgbClr val="CFFCB8"/>
            </a:solidFill>
          </a:ln>
        </p:spPr>
        <p:txBody>
          <a:bodyPr wrap="square" lIns="0" tIns="0" rIns="0" bIns="0" rtlCol="0"/>
          <a:lstStyle/>
          <a:p>
            <a:endParaRPr/>
          </a:p>
        </p:txBody>
      </p:sp>
      <p:sp>
        <p:nvSpPr>
          <p:cNvPr id="49" name="object 49"/>
          <p:cNvSpPr txBox="1"/>
          <p:nvPr/>
        </p:nvSpPr>
        <p:spPr>
          <a:xfrm>
            <a:off x="2885948" y="6555704"/>
            <a:ext cx="8879840" cy="154940"/>
          </a:xfrm>
          <a:prstGeom prst="rect">
            <a:avLst/>
          </a:prstGeom>
        </p:spPr>
        <p:txBody>
          <a:bodyPr vert="horz" wrap="square" lIns="0" tIns="12065" rIns="0" bIns="0" rtlCol="0">
            <a:spAutoFit/>
          </a:bodyPr>
          <a:lstStyle/>
          <a:p>
            <a:pPr marL="12700">
              <a:lnSpc>
                <a:spcPct val="100000"/>
              </a:lnSpc>
              <a:spcBef>
                <a:spcPts val="95"/>
              </a:spcBef>
            </a:pPr>
            <a:r>
              <a:rPr sz="850" i="1" spc="-145" dirty="0">
                <a:solidFill>
                  <a:srgbClr val="FFFFFF"/>
                </a:solidFill>
                <a:latin typeface="Verdana"/>
                <a:cs typeface="Verdana"/>
              </a:rPr>
              <a:t>*</a:t>
            </a:r>
            <a:r>
              <a:rPr sz="850" i="1" spc="-25" dirty="0">
                <a:solidFill>
                  <a:srgbClr val="FFFFFF"/>
                </a:solidFill>
                <a:latin typeface="Verdana"/>
                <a:cs typeface="Verdana"/>
              </a:rPr>
              <a:t> </a:t>
            </a:r>
            <a:r>
              <a:rPr sz="850" i="1" spc="-65" dirty="0">
                <a:solidFill>
                  <a:srgbClr val="FFFFFF"/>
                </a:solidFill>
                <a:latin typeface="Verdana"/>
                <a:cs typeface="Verdana"/>
              </a:rPr>
              <a:t>Indicative</a:t>
            </a:r>
            <a:r>
              <a:rPr sz="850" i="1" spc="-45" dirty="0">
                <a:solidFill>
                  <a:srgbClr val="FFFFFF"/>
                </a:solidFill>
                <a:latin typeface="Verdana"/>
                <a:cs typeface="Verdana"/>
              </a:rPr>
              <a:t> </a:t>
            </a:r>
            <a:r>
              <a:rPr sz="850" i="1" spc="-70" dirty="0">
                <a:solidFill>
                  <a:srgbClr val="FFFFFF"/>
                </a:solidFill>
                <a:latin typeface="Verdana"/>
                <a:cs typeface="Verdana"/>
              </a:rPr>
              <a:t>durations; timeline</a:t>
            </a:r>
            <a:r>
              <a:rPr sz="850" i="1" spc="-45" dirty="0">
                <a:solidFill>
                  <a:srgbClr val="FFFFFF"/>
                </a:solidFill>
                <a:latin typeface="Verdana"/>
                <a:cs typeface="Verdana"/>
              </a:rPr>
              <a:t> </a:t>
            </a:r>
            <a:r>
              <a:rPr sz="850" i="1" spc="-60" dirty="0">
                <a:solidFill>
                  <a:srgbClr val="FFFFFF"/>
                </a:solidFill>
                <a:latin typeface="Verdana"/>
                <a:cs typeface="Verdana"/>
              </a:rPr>
              <a:t>realization </a:t>
            </a:r>
            <a:r>
              <a:rPr sz="850" i="1" spc="-45" dirty="0">
                <a:solidFill>
                  <a:srgbClr val="FFFFFF"/>
                </a:solidFill>
                <a:latin typeface="Verdana"/>
                <a:cs typeface="Verdana"/>
              </a:rPr>
              <a:t>depends</a:t>
            </a:r>
            <a:r>
              <a:rPr sz="850" i="1" spc="-75" dirty="0">
                <a:solidFill>
                  <a:srgbClr val="FFFFFF"/>
                </a:solidFill>
                <a:latin typeface="Verdana"/>
                <a:cs typeface="Verdana"/>
              </a:rPr>
              <a:t> </a:t>
            </a:r>
            <a:r>
              <a:rPr sz="850" i="1" spc="-55" dirty="0">
                <a:solidFill>
                  <a:srgbClr val="FFFFFF"/>
                </a:solidFill>
                <a:latin typeface="Verdana"/>
                <a:cs typeface="Verdana"/>
              </a:rPr>
              <a:t>on</a:t>
            </a:r>
            <a:r>
              <a:rPr sz="850" i="1" spc="-30" dirty="0">
                <a:solidFill>
                  <a:srgbClr val="FFFFFF"/>
                </a:solidFill>
                <a:latin typeface="Verdana"/>
                <a:cs typeface="Verdana"/>
              </a:rPr>
              <a:t> </a:t>
            </a:r>
            <a:r>
              <a:rPr sz="850" i="1" spc="-75" dirty="0">
                <a:solidFill>
                  <a:srgbClr val="FFFFFF"/>
                </a:solidFill>
                <a:latin typeface="Verdana"/>
                <a:cs typeface="Verdana"/>
              </a:rPr>
              <a:t>program,</a:t>
            </a:r>
            <a:r>
              <a:rPr sz="850" i="1" spc="-40" dirty="0">
                <a:solidFill>
                  <a:srgbClr val="FFFFFF"/>
                </a:solidFill>
                <a:latin typeface="Verdana"/>
                <a:cs typeface="Verdana"/>
              </a:rPr>
              <a:t> </a:t>
            </a:r>
            <a:r>
              <a:rPr sz="850" i="1" spc="-65" dirty="0">
                <a:solidFill>
                  <a:srgbClr val="FFFFFF"/>
                </a:solidFill>
                <a:latin typeface="Verdana"/>
                <a:cs typeface="Verdana"/>
              </a:rPr>
              <a:t>project,</a:t>
            </a:r>
            <a:r>
              <a:rPr sz="850" i="1" spc="-20" dirty="0">
                <a:solidFill>
                  <a:srgbClr val="FFFFFF"/>
                </a:solidFill>
                <a:latin typeface="Verdana"/>
                <a:cs typeface="Verdana"/>
              </a:rPr>
              <a:t> </a:t>
            </a:r>
            <a:r>
              <a:rPr sz="850" i="1" spc="-60" dirty="0">
                <a:solidFill>
                  <a:srgbClr val="FFFFFF"/>
                </a:solidFill>
                <a:latin typeface="Verdana"/>
                <a:cs typeface="Verdana"/>
              </a:rPr>
              <a:t>participant,</a:t>
            </a:r>
            <a:r>
              <a:rPr sz="850" i="1" spc="-55" dirty="0">
                <a:solidFill>
                  <a:srgbClr val="FFFFFF"/>
                </a:solidFill>
                <a:latin typeface="Verdana"/>
                <a:cs typeface="Verdana"/>
              </a:rPr>
              <a:t> </a:t>
            </a:r>
            <a:r>
              <a:rPr sz="850" i="1" spc="-65" dirty="0">
                <a:solidFill>
                  <a:srgbClr val="FFFFFF"/>
                </a:solidFill>
                <a:latin typeface="Verdana"/>
                <a:cs typeface="Verdana"/>
              </a:rPr>
              <a:t>country,</a:t>
            </a:r>
            <a:r>
              <a:rPr sz="850" i="1" spc="-20" dirty="0">
                <a:solidFill>
                  <a:srgbClr val="FFFFFF"/>
                </a:solidFill>
                <a:latin typeface="Verdana"/>
                <a:cs typeface="Verdana"/>
              </a:rPr>
              <a:t> </a:t>
            </a:r>
            <a:r>
              <a:rPr sz="850" i="1" spc="-55" dirty="0">
                <a:solidFill>
                  <a:srgbClr val="FFFFFF"/>
                </a:solidFill>
                <a:latin typeface="Verdana"/>
                <a:cs typeface="Verdana"/>
              </a:rPr>
              <a:t>standard </a:t>
            </a:r>
            <a:r>
              <a:rPr sz="850" i="1" spc="-60" dirty="0">
                <a:solidFill>
                  <a:srgbClr val="FFFFFF"/>
                </a:solidFill>
                <a:latin typeface="Verdana"/>
                <a:cs typeface="Verdana"/>
              </a:rPr>
              <a:t>and</a:t>
            </a:r>
            <a:r>
              <a:rPr sz="850" i="1" spc="-40" dirty="0">
                <a:solidFill>
                  <a:srgbClr val="FFFFFF"/>
                </a:solidFill>
                <a:latin typeface="Verdana"/>
                <a:cs typeface="Verdana"/>
              </a:rPr>
              <a:t> </a:t>
            </a:r>
            <a:r>
              <a:rPr sz="850" i="1" spc="-60" dirty="0">
                <a:solidFill>
                  <a:srgbClr val="FFFFFF"/>
                </a:solidFill>
                <a:latin typeface="Verdana"/>
                <a:cs typeface="Verdana"/>
              </a:rPr>
              <a:t>validation,</a:t>
            </a:r>
            <a:r>
              <a:rPr sz="850" i="1" spc="-50" dirty="0">
                <a:solidFill>
                  <a:srgbClr val="FFFFFF"/>
                </a:solidFill>
                <a:latin typeface="Verdana"/>
                <a:cs typeface="Verdana"/>
              </a:rPr>
              <a:t> </a:t>
            </a:r>
            <a:r>
              <a:rPr sz="850" i="1" spc="-55" dirty="0">
                <a:solidFill>
                  <a:srgbClr val="FFFFFF"/>
                </a:solidFill>
                <a:latin typeface="Verdana"/>
                <a:cs typeface="Verdana"/>
              </a:rPr>
              <a:t>verification</a:t>
            </a:r>
            <a:r>
              <a:rPr sz="850" i="1" spc="-60" dirty="0">
                <a:solidFill>
                  <a:srgbClr val="FFFFFF"/>
                </a:solidFill>
                <a:latin typeface="Verdana"/>
                <a:cs typeface="Verdana"/>
              </a:rPr>
              <a:t> and</a:t>
            </a:r>
            <a:r>
              <a:rPr sz="850" i="1" spc="-20" dirty="0">
                <a:solidFill>
                  <a:srgbClr val="FFFFFF"/>
                </a:solidFill>
                <a:latin typeface="Verdana"/>
                <a:cs typeface="Verdana"/>
              </a:rPr>
              <a:t> </a:t>
            </a:r>
            <a:r>
              <a:rPr sz="850" i="1" spc="-65" dirty="0">
                <a:solidFill>
                  <a:srgbClr val="FFFFFF"/>
                </a:solidFill>
                <a:latin typeface="Verdana"/>
                <a:cs typeface="Verdana"/>
              </a:rPr>
              <a:t>endorsement</a:t>
            </a:r>
            <a:r>
              <a:rPr sz="850" i="1" spc="-80" dirty="0">
                <a:solidFill>
                  <a:srgbClr val="FFFFFF"/>
                </a:solidFill>
                <a:latin typeface="Verdana"/>
                <a:cs typeface="Verdana"/>
              </a:rPr>
              <a:t> </a:t>
            </a:r>
            <a:r>
              <a:rPr sz="850" i="1" spc="-40" dirty="0">
                <a:solidFill>
                  <a:srgbClr val="FFFFFF"/>
                </a:solidFill>
                <a:latin typeface="Verdana"/>
                <a:cs typeface="Verdana"/>
              </a:rPr>
              <a:t>processes</a:t>
            </a:r>
            <a:r>
              <a:rPr sz="850" i="1" spc="-55" dirty="0">
                <a:solidFill>
                  <a:srgbClr val="FFFFFF"/>
                </a:solidFill>
                <a:latin typeface="Verdana"/>
                <a:cs typeface="Verdana"/>
              </a:rPr>
              <a:t> </a:t>
            </a:r>
            <a:r>
              <a:rPr sz="850" i="1" spc="-50" dirty="0">
                <a:solidFill>
                  <a:srgbClr val="FFFFFF"/>
                </a:solidFill>
                <a:latin typeface="Verdana"/>
                <a:cs typeface="Verdana"/>
              </a:rPr>
              <a:t>by</a:t>
            </a:r>
            <a:r>
              <a:rPr sz="850" i="1" spc="-25" dirty="0">
                <a:solidFill>
                  <a:srgbClr val="FFFFFF"/>
                </a:solidFill>
                <a:latin typeface="Verdana"/>
                <a:cs typeface="Verdana"/>
              </a:rPr>
              <a:t> </a:t>
            </a:r>
            <a:r>
              <a:rPr sz="850" i="1" spc="-60" dirty="0">
                <a:solidFill>
                  <a:srgbClr val="FFFFFF"/>
                </a:solidFill>
                <a:latin typeface="Verdana"/>
                <a:cs typeface="Verdana"/>
              </a:rPr>
              <a:t>various</a:t>
            </a:r>
            <a:r>
              <a:rPr sz="850" i="1" spc="-40" dirty="0">
                <a:solidFill>
                  <a:srgbClr val="FFFFFF"/>
                </a:solidFill>
                <a:latin typeface="Verdana"/>
                <a:cs typeface="Verdana"/>
              </a:rPr>
              <a:t> </a:t>
            </a:r>
            <a:r>
              <a:rPr sz="850" i="1" spc="-65" dirty="0">
                <a:solidFill>
                  <a:srgbClr val="FFFFFF"/>
                </a:solidFill>
                <a:latin typeface="Verdana"/>
                <a:cs typeface="Verdana"/>
              </a:rPr>
              <a:t>external</a:t>
            </a:r>
            <a:r>
              <a:rPr sz="850" i="1" spc="-40" dirty="0">
                <a:solidFill>
                  <a:srgbClr val="FFFFFF"/>
                </a:solidFill>
                <a:latin typeface="Verdana"/>
                <a:cs typeface="Verdana"/>
              </a:rPr>
              <a:t> </a:t>
            </a:r>
            <a:r>
              <a:rPr sz="850" i="1" spc="-10" dirty="0">
                <a:solidFill>
                  <a:srgbClr val="FFFFFF"/>
                </a:solidFill>
                <a:latin typeface="Verdana"/>
                <a:cs typeface="Verdana"/>
              </a:rPr>
              <a:t>parties</a:t>
            </a:r>
            <a:endParaRPr sz="850">
              <a:latin typeface="Verdana"/>
              <a:cs typeface="Verdana"/>
            </a:endParaRPr>
          </a:p>
        </p:txBody>
      </p:sp>
      <p:sp>
        <p:nvSpPr>
          <p:cNvPr id="50" name="object 50"/>
          <p:cNvSpPr txBox="1">
            <a:spLocks noGrp="1"/>
          </p:cNvSpPr>
          <p:nvPr>
            <p:ph type="title"/>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rPr>
              <a:t>Making </a:t>
            </a:r>
            <a:r>
              <a:rPr sz="1300" spc="90" dirty="0">
                <a:solidFill>
                  <a:srgbClr val="BEBEBE"/>
                </a:solidFill>
              </a:rPr>
              <a:t>e-</a:t>
            </a:r>
            <a:r>
              <a:rPr sz="1300" spc="50" dirty="0">
                <a:solidFill>
                  <a:srgbClr val="BEBEBE"/>
                </a:solidFill>
              </a:rPr>
              <a:t>Mobility</a:t>
            </a:r>
            <a:r>
              <a:rPr sz="1300" spc="75" dirty="0">
                <a:solidFill>
                  <a:srgbClr val="BEBEBE"/>
                </a:solidFill>
              </a:rPr>
              <a:t> </a:t>
            </a:r>
            <a:r>
              <a:rPr sz="1300" spc="10" dirty="0">
                <a:solidFill>
                  <a:srgbClr val="BEBEBE"/>
                </a:solidFill>
              </a:rPr>
              <a:t>Profitable</a:t>
            </a:r>
            <a:r>
              <a:rPr sz="1300" spc="100" dirty="0">
                <a:solidFill>
                  <a:srgbClr val="BEBEBE"/>
                </a:solidFill>
              </a:rPr>
              <a:t> </a:t>
            </a:r>
            <a:r>
              <a:rPr sz="1300" spc="10" dirty="0">
                <a:solidFill>
                  <a:srgbClr val="BEBEBE"/>
                </a:solidFill>
              </a:rPr>
              <a:t>With</a:t>
            </a:r>
            <a:r>
              <a:rPr sz="1300" spc="65" dirty="0">
                <a:solidFill>
                  <a:srgbClr val="BEBEBE"/>
                </a:solidFill>
              </a:rPr>
              <a:t> </a:t>
            </a:r>
            <a:r>
              <a:rPr sz="1300" spc="60" dirty="0">
                <a:solidFill>
                  <a:srgbClr val="BEBEBE"/>
                </a:solidFill>
              </a:rPr>
              <a:t>Carbon</a:t>
            </a:r>
            <a:r>
              <a:rPr sz="1300" spc="80" dirty="0">
                <a:solidFill>
                  <a:srgbClr val="BEBEBE"/>
                </a:solidFill>
              </a:rPr>
              <a:t> </a:t>
            </a:r>
            <a:r>
              <a:rPr sz="1300" spc="55" dirty="0">
                <a:solidFill>
                  <a:srgbClr val="BEBEBE"/>
                </a:solidFill>
              </a:rPr>
              <a:t>Credits</a:t>
            </a:r>
            <a:endParaRPr sz="1300"/>
          </a:p>
        </p:txBody>
      </p:sp>
      <p:pic>
        <p:nvPicPr>
          <p:cNvPr id="51" name="object 51"/>
          <p:cNvPicPr/>
          <p:nvPr/>
        </p:nvPicPr>
        <p:blipFill>
          <a:blip r:embed="rId5" cstate="print"/>
          <a:stretch>
            <a:fillRect/>
          </a:stretch>
        </p:blipFill>
        <p:spPr>
          <a:xfrm>
            <a:off x="217725" y="230016"/>
            <a:ext cx="193244" cy="154982"/>
          </a:xfrm>
          <a:prstGeom prst="rect">
            <a:avLst/>
          </a:prstGeom>
        </p:spPr>
      </p:pic>
      <p:grpSp>
        <p:nvGrpSpPr>
          <p:cNvPr id="52" name="object 52"/>
          <p:cNvGrpSpPr/>
          <p:nvPr/>
        </p:nvGrpSpPr>
        <p:grpSpPr>
          <a:xfrm>
            <a:off x="483692" y="243438"/>
            <a:ext cx="779780" cy="128270"/>
            <a:chOff x="483692" y="243438"/>
            <a:chExt cx="779780" cy="128270"/>
          </a:xfrm>
        </p:grpSpPr>
        <p:pic>
          <p:nvPicPr>
            <p:cNvPr id="53" name="object 53"/>
            <p:cNvPicPr/>
            <p:nvPr/>
          </p:nvPicPr>
          <p:blipFill>
            <a:blip r:embed="rId6" cstate="print"/>
            <a:stretch>
              <a:fillRect/>
            </a:stretch>
          </p:blipFill>
          <p:spPr>
            <a:xfrm>
              <a:off x="483692" y="243438"/>
              <a:ext cx="248507" cy="128026"/>
            </a:xfrm>
            <a:prstGeom prst="rect">
              <a:avLst/>
            </a:prstGeom>
          </p:spPr>
        </p:pic>
        <p:sp>
          <p:nvSpPr>
            <p:cNvPr id="54" name="object 54"/>
            <p:cNvSpPr/>
            <p:nvPr/>
          </p:nvSpPr>
          <p:spPr>
            <a:xfrm>
              <a:off x="761228" y="245810"/>
              <a:ext cx="74295" cy="122555"/>
            </a:xfrm>
            <a:custGeom>
              <a:avLst/>
              <a:gdLst/>
              <a:ahLst/>
              <a:cxnLst/>
              <a:rect l="l" t="t" r="r" b="b"/>
              <a:pathLst>
                <a:path w="74294" h="122554">
                  <a:moveTo>
                    <a:pt x="73914" y="0"/>
                  </a:moveTo>
                  <a:lnTo>
                    <a:pt x="33722" y="8066"/>
                  </a:lnTo>
                  <a:lnTo>
                    <a:pt x="25403" y="14935"/>
                  </a:lnTo>
                  <a:lnTo>
                    <a:pt x="23923" y="14930"/>
                  </a:lnTo>
                  <a:lnTo>
                    <a:pt x="23123" y="14152"/>
                  </a:lnTo>
                  <a:lnTo>
                    <a:pt x="23123" y="1054"/>
                  </a:lnTo>
                  <a:lnTo>
                    <a:pt x="17" y="1054"/>
                  </a:lnTo>
                  <a:lnTo>
                    <a:pt x="0" y="122233"/>
                  </a:lnTo>
                  <a:lnTo>
                    <a:pt x="23123" y="122233"/>
                  </a:lnTo>
                  <a:lnTo>
                    <a:pt x="23123" y="64015"/>
                  </a:lnTo>
                  <a:lnTo>
                    <a:pt x="23854" y="54877"/>
                  </a:lnTo>
                  <a:lnTo>
                    <a:pt x="48621" y="24499"/>
                  </a:lnTo>
                  <a:lnTo>
                    <a:pt x="66665" y="21602"/>
                  </a:lnTo>
                  <a:lnTo>
                    <a:pt x="73914" y="21602"/>
                  </a:lnTo>
                  <a:lnTo>
                    <a:pt x="73914" y="0"/>
                  </a:lnTo>
                  <a:close/>
                </a:path>
              </a:pathLst>
            </a:custGeom>
            <a:solidFill>
              <a:srgbClr val="EDEBE7"/>
            </a:solidFill>
          </p:spPr>
          <p:txBody>
            <a:bodyPr wrap="square" lIns="0" tIns="0" rIns="0" bIns="0" rtlCol="0"/>
            <a:lstStyle/>
            <a:p>
              <a:endParaRPr/>
            </a:p>
          </p:txBody>
        </p:sp>
        <p:pic>
          <p:nvPicPr>
            <p:cNvPr id="55" name="object 55"/>
            <p:cNvPicPr/>
            <p:nvPr/>
          </p:nvPicPr>
          <p:blipFill>
            <a:blip r:embed="rId7" cstate="print"/>
            <a:stretch>
              <a:fillRect/>
            </a:stretch>
          </p:blipFill>
          <p:spPr>
            <a:xfrm>
              <a:off x="1001058" y="243743"/>
              <a:ext cx="122833" cy="127406"/>
            </a:xfrm>
            <a:prstGeom prst="rect">
              <a:avLst/>
            </a:prstGeom>
          </p:spPr>
        </p:pic>
        <p:pic>
          <p:nvPicPr>
            <p:cNvPr id="56" name="object 56"/>
            <p:cNvPicPr/>
            <p:nvPr/>
          </p:nvPicPr>
          <p:blipFill>
            <a:blip r:embed="rId8" cstate="print"/>
            <a:stretch>
              <a:fillRect/>
            </a:stretch>
          </p:blipFill>
          <p:spPr>
            <a:xfrm>
              <a:off x="1143833" y="243439"/>
              <a:ext cx="119310" cy="128028"/>
            </a:xfrm>
            <a:prstGeom prst="rect">
              <a:avLst/>
            </a:prstGeom>
          </p:spPr>
        </p:pic>
        <p:sp>
          <p:nvSpPr>
            <p:cNvPr id="57" name="object 57"/>
            <p:cNvSpPr/>
            <p:nvPr/>
          </p:nvSpPr>
          <p:spPr>
            <a:xfrm>
              <a:off x="849793" y="243438"/>
              <a:ext cx="129539" cy="128270"/>
            </a:xfrm>
            <a:custGeom>
              <a:avLst/>
              <a:gdLst/>
              <a:ahLst/>
              <a:cxnLst/>
              <a:rect l="l" t="t" r="r" b="b"/>
              <a:pathLst>
                <a:path w="129540" h="128270">
                  <a:moveTo>
                    <a:pt x="64760" y="0"/>
                  </a:moveTo>
                  <a:lnTo>
                    <a:pt x="18410" y="18308"/>
                  </a:lnTo>
                  <a:lnTo>
                    <a:pt x="0" y="64015"/>
                  </a:lnTo>
                  <a:lnTo>
                    <a:pt x="1121" y="76805"/>
                  </a:lnTo>
                  <a:lnTo>
                    <a:pt x="1151" y="77148"/>
                  </a:lnTo>
                  <a:lnTo>
                    <a:pt x="4440" y="88571"/>
                  </a:lnTo>
                  <a:lnTo>
                    <a:pt x="4490" y="88746"/>
                  </a:lnTo>
                  <a:lnTo>
                    <a:pt x="4604" y="89143"/>
                  </a:lnTo>
                  <a:lnTo>
                    <a:pt x="39198" y="123451"/>
                  </a:lnTo>
                  <a:lnTo>
                    <a:pt x="64760" y="128026"/>
                  </a:lnTo>
                  <a:lnTo>
                    <a:pt x="78022" y="126883"/>
                  </a:lnTo>
                  <a:lnTo>
                    <a:pt x="90154" y="123451"/>
                  </a:lnTo>
                  <a:lnTo>
                    <a:pt x="101140" y="117731"/>
                  </a:lnTo>
                  <a:lnTo>
                    <a:pt x="110986" y="109723"/>
                  </a:lnTo>
                  <a:lnTo>
                    <a:pt x="113305" y="106948"/>
                  </a:lnTo>
                  <a:lnTo>
                    <a:pt x="50693" y="106948"/>
                  </a:lnTo>
                  <a:lnTo>
                    <a:pt x="49871" y="106139"/>
                  </a:lnTo>
                  <a:lnTo>
                    <a:pt x="49990" y="104458"/>
                  </a:lnTo>
                  <a:lnTo>
                    <a:pt x="60621" y="89574"/>
                  </a:lnTo>
                  <a:lnTo>
                    <a:pt x="31427" y="89574"/>
                  </a:lnTo>
                  <a:lnTo>
                    <a:pt x="30222" y="88746"/>
                  </a:lnTo>
                  <a:lnTo>
                    <a:pt x="30151" y="88571"/>
                  </a:lnTo>
                  <a:lnTo>
                    <a:pt x="27016" y="82867"/>
                  </a:lnTo>
                  <a:lnTo>
                    <a:pt x="24904" y="77148"/>
                  </a:lnTo>
                  <a:lnTo>
                    <a:pt x="24778" y="76805"/>
                  </a:lnTo>
                  <a:lnTo>
                    <a:pt x="23465" y="70487"/>
                  </a:lnTo>
                  <a:lnTo>
                    <a:pt x="34796" y="33324"/>
                  </a:lnTo>
                  <a:lnTo>
                    <a:pt x="64760" y="21075"/>
                  </a:lnTo>
                  <a:lnTo>
                    <a:pt x="113301" y="21075"/>
                  </a:lnTo>
                  <a:lnTo>
                    <a:pt x="110991" y="18308"/>
                  </a:lnTo>
                  <a:lnTo>
                    <a:pt x="101151" y="10299"/>
                  </a:lnTo>
                  <a:lnTo>
                    <a:pt x="90165" y="4578"/>
                  </a:lnTo>
                  <a:lnTo>
                    <a:pt x="78034" y="1145"/>
                  </a:lnTo>
                  <a:lnTo>
                    <a:pt x="64760" y="0"/>
                  </a:lnTo>
                  <a:close/>
                </a:path>
                <a:path w="129540" h="128270">
                  <a:moveTo>
                    <a:pt x="124596" y="38316"/>
                  </a:moveTo>
                  <a:lnTo>
                    <a:pt x="98195" y="38316"/>
                  </a:lnTo>
                  <a:lnTo>
                    <a:pt x="99198" y="38993"/>
                  </a:lnTo>
                  <a:lnTo>
                    <a:pt x="99352" y="39148"/>
                  </a:lnTo>
                  <a:lnTo>
                    <a:pt x="106413" y="64015"/>
                  </a:lnTo>
                  <a:lnTo>
                    <a:pt x="105812" y="72397"/>
                  </a:lnTo>
                  <a:lnTo>
                    <a:pt x="81056" y="103928"/>
                  </a:lnTo>
                  <a:lnTo>
                    <a:pt x="64777" y="106948"/>
                  </a:lnTo>
                  <a:lnTo>
                    <a:pt x="113305" y="106948"/>
                  </a:lnTo>
                  <a:lnTo>
                    <a:pt x="129536" y="64015"/>
                  </a:lnTo>
                  <a:lnTo>
                    <a:pt x="128403" y="51169"/>
                  </a:lnTo>
                  <a:lnTo>
                    <a:pt x="128378" y="50884"/>
                  </a:lnTo>
                  <a:lnTo>
                    <a:pt x="125029" y="39327"/>
                  </a:lnTo>
                  <a:lnTo>
                    <a:pt x="124932" y="38993"/>
                  </a:lnTo>
                  <a:lnTo>
                    <a:pt x="124703" y="38516"/>
                  </a:lnTo>
                  <a:lnTo>
                    <a:pt x="124596" y="38316"/>
                  </a:lnTo>
                  <a:close/>
                </a:path>
                <a:path w="129540" h="128270">
                  <a:moveTo>
                    <a:pt x="113301" y="21075"/>
                  </a:moveTo>
                  <a:lnTo>
                    <a:pt x="69169" y="21075"/>
                  </a:lnTo>
                  <a:lnTo>
                    <a:pt x="73735" y="21694"/>
                  </a:lnTo>
                  <a:lnTo>
                    <a:pt x="73465" y="21694"/>
                  </a:lnTo>
                  <a:lnTo>
                    <a:pt x="77283" y="22773"/>
                  </a:lnTo>
                  <a:lnTo>
                    <a:pt x="78219" y="23068"/>
                  </a:lnTo>
                  <a:lnTo>
                    <a:pt x="78746" y="24057"/>
                  </a:lnTo>
                  <a:lnTo>
                    <a:pt x="78440" y="24981"/>
                  </a:lnTo>
                  <a:lnTo>
                    <a:pt x="78389" y="25155"/>
                  </a:lnTo>
                  <a:lnTo>
                    <a:pt x="78304" y="25316"/>
                  </a:lnTo>
                  <a:lnTo>
                    <a:pt x="32550" y="89372"/>
                  </a:lnTo>
                  <a:lnTo>
                    <a:pt x="31427" y="89574"/>
                  </a:lnTo>
                  <a:lnTo>
                    <a:pt x="60621" y="89574"/>
                  </a:lnTo>
                  <a:lnTo>
                    <a:pt x="97089" y="38516"/>
                  </a:lnTo>
                  <a:lnTo>
                    <a:pt x="98195" y="38316"/>
                  </a:lnTo>
                  <a:lnTo>
                    <a:pt x="124596" y="38316"/>
                  </a:lnTo>
                  <a:lnTo>
                    <a:pt x="119107" y="28030"/>
                  </a:lnTo>
                  <a:lnTo>
                    <a:pt x="113301" y="21075"/>
                  </a:lnTo>
                  <a:close/>
                </a:path>
              </a:pathLst>
            </a:custGeom>
            <a:solidFill>
              <a:srgbClr val="EDEBE7"/>
            </a:solidFill>
          </p:spPr>
          <p:txBody>
            <a:bodyPr wrap="square" lIns="0" tIns="0" rIns="0" bIns="0" rtlCol="0"/>
            <a:lstStyle/>
            <a:p>
              <a:endParaRPr/>
            </a:p>
          </p:txBody>
        </p:sp>
      </p:grpSp>
      <p:sp>
        <p:nvSpPr>
          <p:cNvPr id="58" name="object 58"/>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A6A6A6"/>
          </a:solidFill>
        </p:spPr>
        <p:txBody>
          <a:bodyPr wrap="square" lIns="0" tIns="0" rIns="0" bIns="0" rtlCol="0"/>
          <a:lstStyle/>
          <a:p>
            <a:endParaRPr/>
          </a:p>
        </p:txBody>
      </p:sp>
      <p:sp>
        <p:nvSpPr>
          <p:cNvPr id="59" name="object 59"/>
          <p:cNvSpPr txBox="1"/>
          <p:nvPr/>
        </p:nvSpPr>
        <p:spPr>
          <a:xfrm>
            <a:off x="1027887" y="1009650"/>
            <a:ext cx="2447290" cy="756920"/>
          </a:xfrm>
          <a:prstGeom prst="rect">
            <a:avLst/>
          </a:prstGeom>
        </p:spPr>
        <p:txBody>
          <a:bodyPr vert="horz" wrap="square" lIns="0" tIns="12700" rIns="0" bIns="0" rtlCol="0">
            <a:spAutoFit/>
          </a:bodyPr>
          <a:lstStyle/>
          <a:p>
            <a:pPr marL="12700">
              <a:lnSpc>
                <a:spcPct val="100000"/>
              </a:lnSpc>
              <a:spcBef>
                <a:spcPts val="100"/>
              </a:spcBef>
            </a:pPr>
            <a:r>
              <a:rPr sz="4800" spc="120" dirty="0">
                <a:solidFill>
                  <a:srgbClr val="3AF77C"/>
                </a:solidFill>
                <a:latin typeface="Tahoma"/>
                <a:cs typeface="Tahoma"/>
              </a:rPr>
              <a:t>Timeline</a:t>
            </a:r>
            <a:endParaRPr sz="4800">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21954" y="508056"/>
            <a:ext cx="9261613" cy="5843760"/>
          </a:xfrm>
          <a:prstGeom prst="rect">
            <a:avLst/>
          </a:prstGeom>
        </p:spPr>
      </p:pic>
      <p:sp>
        <p:nvSpPr>
          <p:cNvPr id="3" name="object 3"/>
          <p:cNvSpPr txBox="1">
            <a:spLocks noGrp="1"/>
          </p:cNvSpPr>
          <p:nvPr>
            <p:ph type="title"/>
          </p:nvPr>
        </p:nvSpPr>
        <p:spPr>
          <a:xfrm>
            <a:off x="1119327" y="772160"/>
            <a:ext cx="4965065" cy="835660"/>
          </a:xfrm>
          <a:prstGeom prst="rect">
            <a:avLst/>
          </a:prstGeom>
        </p:spPr>
        <p:txBody>
          <a:bodyPr vert="horz" wrap="square" lIns="0" tIns="60960" rIns="0" bIns="0" rtlCol="0">
            <a:spAutoFit/>
          </a:bodyPr>
          <a:lstStyle/>
          <a:p>
            <a:pPr marL="12700" marR="5080">
              <a:lnSpc>
                <a:spcPts val="3020"/>
              </a:lnSpc>
              <a:spcBef>
                <a:spcPts val="480"/>
              </a:spcBef>
            </a:pPr>
            <a:r>
              <a:rPr sz="2800" spc="70" dirty="0"/>
              <a:t>Our</a:t>
            </a:r>
            <a:r>
              <a:rPr sz="2800" spc="-60" dirty="0"/>
              <a:t> </a:t>
            </a:r>
            <a:r>
              <a:rPr sz="2800" spc="180" dirty="0"/>
              <a:t>E-</a:t>
            </a:r>
            <a:r>
              <a:rPr sz="2800" spc="114" dirty="0"/>
              <a:t>Mobility</a:t>
            </a:r>
            <a:r>
              <a:rPr sz="2800" spc="-55" dirty="0"/>
              <a:t> </a:t>
            </a:r>
            <a:r>
              <a:rPr sz="2800" spc="110" dirty="0"/>
              <a:t>Programs</a:t>
            </a:r>
            <a:r>
              <a:rPr sz="2800" spc="-70" dirty="0"/>
              <a:t> </a:t>
            </a:r>
            <a:r>
              <a:rPr sz="2800" spc="70" dirty="0"/>
              <a:t>with </a:t>
            </a:r>
            <a:r>
              <a:rPr sz="2800" spc="135" dirty="0"/>
              <a:t>Carbon</a:t>
            </a:r>
            <a:r>
              <a:rPr sz="2800" spc="-75" dirty="0"/>
              <a:t> </a:t>
            </a:r>
            <a:r>
              <a:rPr sz="2800" spc="135" dirty="0"/>
              <a:t>Credits</a:t>
            </a:r>
            <a:endParaRPr sz="2800"/>
          </a:p>
        </p:txBody>
      </p:sp>
      <p:grpSp>
        <p:nvGrpSpPr>
          <p:cNvPr id="4" name="object 4"/>
          <p:cNvGrpSpPr/>
          <p:nvPr/>
        </p:nvGrpSpPr>
        <p:grpSpPr>
          <a:xfrm>
            <a:off x="5369115" y="3289096"/>
            <a:ext cx="6343015" cy="2193290"/>
            <a:chOff x="5369115" y="3289096"/>
            <a:chExt cx="6343015" cy="2193290"/>
          </a:xfrm>
        </p:grpSpPr>
        <p:sp>
          <p:nvSpPr>
            <p:cNvPr id="5" name="object 5"/>
            <p:cNvSpPr/>
            <p:nvPr/>
          </p:nvSpPr>
          <p:spPr>
            <a:xfrm>
              <a:off x="11649709" y="4882133"/>
              <a:ext cx="62230" cy="69215"/>
            </a:xfrm>
            <a:custGeom>
              <a:avLst/>
              <a:gdLst/>
              <a:ahLst/>
              <a:cxnLst/>
              <a:rect l="l" t="t" r="r" b="b"/>
              <a:pathLst>
                <a:path w="62229" h="69214">
                  <a:moveTo>
                    <a:pt x="10033" y="0"/>
                  </a:moveTo>
                  <a:lnTo>
                    <a:pt x="0" y="0"/>
                  </a:lnTo>
                  <a:lnTo>
                    <a:pt x="0" y="10033"/>
                  </a:lnTo>
                  <a:lnTo>
                    <a:pt x="11557" y="31623"/>
                  </a:lnTo>
                  <a:lnTo>
                    <a:pt x="24511" y="47498"/>
                  </a:lnTo>
                  <a:lnTo>
                    <a:pt x="38862" y="60452"/>
                  </a:lnTo>
                  <a:lnTo>
                    <a:pt x="50419" y="69088"/>
                  </a:lnTo>
                  <a:lnTo>
                    <a:pt x="61849" y="61849"/>
                  </a:lnTo>
                  <a:lnTo>
                    <a:pt x="53213" y="47498"/>
                  </a:lnTo>
                  <a:lnTo>
                    <a:pt x="37465" y="28829"/>
                  </a:lnTo>
                  <a:lnTo>
                    <a:pt x="31623" y="21590"/>
                  </a:lnTo>
                  <a:lnTo>
                    <a:pt x="22987" y="11557"/>
                  </a:lnTo>
                  <a:lnTo>
                    <a:pt x="10033" y="0"/>
                  </a:lnTo>
                  <a:close/>
                </a:path>
              </a:pathLst>
            </a:custGeom>
            <a:solidFill>
              <a:srgbClr val="163D2F"/>
            </a:solidFill>
          </p:spPr>
          <p:txBody>
            <a:bodyPr wrap="square" lIns="0" tIns="0" rIns="0" bIns="0" rtlCol="0"/>
            <a:lstStyle/>
            <a:p>
              <a:endParaRPr/>
            </a:p>
          </p:txBody>
        </p:sp>
        <p:sp>
          <p:nvSpPr>
            <p:cNvPr id="6" name="object 6"/>
            <p:cNvSpPr/>
            <p:nvPr/>
          </p:nvSpPr>
          <p:spPr>
            <a:xfrm>
              <a:off x="7689278" y="5086908"/>
              <a:ext cx="424815" cy="344805"/>
            </a:xfrm>
            <a:custGeom>
              <a:avLst/>
              <a:gdLst/>
              <a:ahLst/>
              <a:cxnLst/>
              <a:rect l="l" t="t" r="r" b="b"/>
              <a:pathLst>
                <a:path w="424815" h="344804">
                  <a:moveTo>
                    <a:pt x="72882" y="0"/>
                  </a:moveTo>
                  <a:lnTo>
                    <a:pt x="72882" y="69627"/>
                  </a:lnTo>
                  <a:lnTo>
                    <a:pt x="0" y="69626"/>
                  </a:lnTo>
                  <a:lnTo>
                    <a:pt x="0" y="72451"/>
                  </a:lnTo>
                  <a:lnTo>
                    <a:pt x="6422" y="113958"/>
                  </a:lnTo>
                  <a:lnTo>
                    <a:pt x="24584" y="150797"/>
                  </a:lnTo>
                  <a:lnTo>
                    <a:pt x="52830" y="180588"/>
                  </a:lnTo>
                  <a:lnTo>
                    <a:pt x="89482" y="200951"/>
                  </a:lnTo>
                  <a:lnTo>
                    <a:pt x="67945" y="222723"/>
                  </a:lnTo>
                  <a:lnTo>
                    <a:pt x="51958" y="248425"/>
                  </a:lnTo>
                  <a:lnTo>
                    <a:pt x="42014" y="277025"/>
                  </a:lnTo>
                  <a:lnTo>
                    <a:pt x="38606" y="307488"/>
                  </a:lnTo>
                  <a:lnTo>
                    <a:pt x="38606" y="344667"/>
                  </a:lnTo>
                  <a:lnTo>
                    <a:pt x="84789" y="338451"/>
                  </a:lnTo>
                  <a:lnTo>
                    <a:pt x="126288" y="320908"/>
                  </a:lnTo>
                  <a:lnTo>
                    <a:pt x="161447" y="293696"/>
                  </a:lnTo>
                  <a:lnTo>
                    <a:pt x="188610" y="258476"/>
                  </a:lnTo>
                  <a:lnTo>
                    <a:pt x="206122" y="216904"/>
                  </a:lnTo>
                  <a:lnTo>
                    <a:pt x="212328" y="170641"/>
                  </a:lnTo>
                  <a:lnTo>
                    <a:pt x="205606" y="122638"/>
                  </a:lnTo>
                  <a:lnTo>
                    <a:pt x="186593" y="79486"/>
                  </a:lnTo>
                  <a:lnTo>
                    <a:pt x="156998" y="43268"/>
                  </a:lnTo>
                  <a:lnTo>
                    <a:pt x="118525" y="16076"/>
                  </a:lnTo>
                  <a:lnTo>
                    <a:pt x="72882" y="0"/>
                  </a:lnTo>
                  <a:close/>
                </a:path>
                <a:path w="424815" h="344804">
                  <a:moveTo>
                    <a:pt x="351778" y="0"/>
                  </a:moveTo>
                  <a:lnTo>
                    <a:pt x="306126" y="16076"/>
                  </a:lnTo>
                  <a:lnTo>
                    <a:pt x="267647" y="43268"/>
                  </a:lnTo>
                  <a:lnTo>
                    <a:pt x="238052" y="79486"/>
                  </a:lnTo>
                  <a:lnTo>
                    <a:pt x="219045" y="122638"/>
                  </a:lnTo>
                  <a:lnTo>
                    <a:pt x="212379" y="170265"/>
                  </a:lnTo>
                  <a:lnTo>
                    <a:pt x="212327" y="170641"/>
                  </a:lnTo>
                  <a:lnTo>
                    <a:pt x="218533" y="216904"/>
                  </a:lnTo>
                  <a:lnTo>
                    <a:pt x="236045" y="258476"/>
                  </a:lnTo>
                  <a:lnTo>
                    <a:pt x="263209" y="293696"/>
                  </a:lnTo>
                  <a:lnTo>
                    <a:pt x="298369" y="320908"/>
                  </a:lnTo>
                  <a:lnTo>
                    <a:pt x="339872" y="338451"/>
                  </a:lnTo>
                  <a:lnTo>
                    <a:pt x="386061" y="344667"/>
                  </a:lnTo>
                  <a:lnTo>
                    <a:pt x="386061" y="307488"/>
                  </a:lnTo>
                  <a:lnTo>
                    <a:pt x="382649" y="277025"/>
                  </a:lnTo>
                  <a:lnTo>
                    <a:pt x="372701" y="248426"/>
                  </a:lnTo>
                  <a:lnTo>
                    <a:pt x="356708" y="222724"/>
                  </a:lnTo>
                  <a:lnTo>
                    <a:pt x="335163" y="200951"/>
                  </a:lnTo>
                  <a:lnTo>
                    <a:pt x="371832" y="180588"/>
                  </a:lnTo>
                  <a:lnTo>
                    <a:pt x="400074" y="150797"/>
                  </a:lnTo>
                  <a:lnTo>
                    <a:pt x="418234" y="113958"/>
                  </a:lnTo>
                  <a:lnTo>
                    <a:pt x="424656" y="72452"/>
                  </a:lnTo>
                  <a:lnTo>
                    <a:pt x="424656" y="69627"/>
                  </a:lnTo>
                  <a:lnTo>
                    <a:pt x="351778" y="69627"/>
                  </a:lnTo>
                  <a:lnTo>
                    <a:pt x="351778" y="0"/>
                  </a:lnTo>
                  <a:close/>
                </a:path>
              </a:pathLst>
            </a:custGeom>
            <a:solidFill>
              <a:srgbClr val="3AF77C"/>
            </a:solidFill>
          </p:spPr>
          <p:txBody>
            <a:bodyPr wrap="square" lIns="0" tIns="0" rIns="0" bIns="0" rtlCol="0"/>
            <a:lstStyle/>
            <a:p>
              <a:endParaRPr/>
            </a:p>
          </p:txBody>
        </p:sp>
        <p:pic>
          <p:nvPicPr>
            <p:cNvPr id="7" name="object 7"/>
            <p:cNvPicPr/>
            <p:nvPr/>
          </p:nvPicPr>
          <p:blipFill>
            <a:blip r:embed="rId3" cstate="print"/>
            <a:stretch>
              <a:fillRect/>
            </a:stretch>
          </p:blipFill>
          <p:spPr>
            <a:xfrm>
              <a:off x="7786545" y="5134046"/>
              <a:ext cx="236098" cy="257642"/>
            </a:xfrm>
            <a:prstGeom prst="rect">
              <a:avLst/>
            </a:prstGeom>
          </p:spPr>
        </p:pic>
        <p:sp>
          <p:nvSpPr>
            <p:cNvPr id="8" name="object 8"/>
            <p:cNvSpPr/>
            <p:nvPr/>
          </p:nvSpPr>
          <p:spPr>
            <a:xfrm>
              <a:off x="5369115" y="4984800"/>
              <a:ext cx="424815" cy="344805"/>
            </a:xfrm>
            <a:custGeom>
              <a:avLst/>
              <a:gdLst/>
              <a:ahLst/>
              <a:cxnLst/>
              <a:rect l="l" t="t" r="r" b="b"/>
              <a:pathLst>
                <a:path w="424814" h="344804">
                  <a:moveTo>
                    <a:pt x="72882" y="0"/>
                  </a:moveTo>
                  <a:lnTo>
                    <a:pt x="72882" y="69627"/>
                  </a:lnTo>
                  <a:lnTo>
                    <a:pt x="0" y="69627"/>
                  </a:lnTo>
                  <a:lnTo>
                    <a:pt x="0" y="72451"/>
                  </a:lnTo>
                  <a:lnTo>
                    <a:pt x="6422" y="113958"/>
                  </a:lnTo>
                  <a:lnTo>
                    <a:pt x="24584" y="150797"/>
                  </a:lnTo>
                  <a:lnTo>
                    <a:pt x="52830" y="180588"/>
                  </a:lnTo>
                  <a:lnTo>
                    <a:pt x="89482" y="200951"/>
                  </a:lnTo>
                  <a:lnTo>
                    <a:pt x="67945" y="222723"/>
                  </a:lnTo>
                  <a:lnTo>
                    <a:pt x="51958" y="248425"/>
                  </a:lnTo>
                  <a:lnTo>
                    <a:pt x="42014" y="277025"/>
                  </a:lnTo>
                  <a:lnTo>
                    <a:pt x="38606" y="307488"/>
                  </a:lnTo>
                  <a:lnTo>
                    <a:pt x="38606" y="344667"/>
                  </a:lnTo>
                  <a:lnTo>
                    <a:pt x="84789" y="338451"/>
                  </a:lnTo>
                  <a:lnTo>
                    <a:pt x="126287" y="320907"/>
                  </a:lnTo>
                  <a:lnTo>
                    <a:pt x="161446" y="293696"/>
                  </a:lnTo>
                  <a:lnTo>
                    <a:pt x="188610" y="258476"/>
                  </a:lnTo>
                  <a:lnTo>
                    <a:pt x="206122" y="216904"/>
                  </a:lnTo>
                  <a:lnTo>
                    <a:pt x="212328" y="170641"/>
                  </a:lnTo>
                  <a:lnTo>
                    <a:pt x="205606" y="122638"/>
                  </a:lnTo>
                  <a:lnTo>
                    <a:pt x="186593" y="79486"/>
                  </a:lnTo>
                  <a:lnTo>
                    <a:pt x="156998" y="43268"/>
                  </a:lnTo>
                  <a:lnTo>
                    <a:pt x="118525" y="16076"/>
                  </a:lnTo>
                  <a:lnTo>
                    <a:pt x="72882" y="0"/>
                  </a:lnTo>
                  <a:close/>
                </a:path>
                <a:path w="424814" h="344804">
                  <a:moveTo>
                    <a:pt x="351778" y="0"/>
                  </a:moveTo>
                  <a:lnTo>
                    <a:pt x="306126" y="16076"/>
                  </a:lnTo>
                  <a:lnTo>
                    <a:pt x="267647" y="43268"/>
                  </a:lnTo>
                  <a:lnTo>
                    <a:pt x="238052" y="79486"/>
                  </a:lnTo>
                  <a:lnTo>
                    <a:pt x="219045" y="122638"/>
                  </a:lnTo>
                  <a:lnTo>
                    <a:pt x="212379" y="170265"/>
                  </a:lnTo>
                  <a:lnTo>
                    <a:pt x="212326" y="170641"/>
                  </a:lnTo>
                  <a:lnTo>
                    <a:pt x="218533" y="216904"/>
                  </a:lnTo>
                  <a:lnTo>
                    <a:pt x="236045" y="258476"/>
                  </a:lnTo>
                  <a:lnTo>
                    <a:pt x="263208" y="293696"/>
                  </a:lnTo>
                  <a:lnTo>
                    <a:pt x="298369" y="320907"/>
                  </a:lnTo>
                  <a:lnTo>
                    <a:pt x="339871" y="338451"/>
                  </a:lnTo>
                  <a:lnTo>
                    <a:pt x="386061" y="344667"/>
                  </a:lnTo>
                  <a:lnTo>
                    <a:pt x="386061" y="307488"/>
                  </a:lnTo>
                  <a:lnTo>
                    <a:pt x="382649" y="277025"/>
                  </a:lnTo>
                  <a:lnTo>
                    <a:pt x="372700" y="248425"/>
                  </a:lnTo>
                  <a:lnTo>
                    <a:pt x="356708" y="222723"/>
                  </a:lnTo>
                  <a:lnTo>
                    <a:pt x="335163" y="200951"/>
                  </a:lnTo>
                  <a:lnTo>
                    <a:pt x="371832" y="180588"/>
                  </a:lnTo>
                  <a:lnTo>
                    <a:pt x="400074" y="150797"/>
                  </a:lnTo>
                  <a:lnTo>
                    <a:pt x="418234" y="113958"/>
                  </a:lnTo>
                  <a:lnTo>
                    <a:pt x="424656" y="72451"/>
                  </a:lnTo>
                  <a:lnTo>
                    <a:pt x="424656" y="69627"/>
                  </a:lnTo>
                  <a:lnTo>
                    <a:pt x="351778" y="69627"/>
                  </a:lnTo>
                  <a:lnTo>
                    <a:pt x="351778" y="0"/>
                  </a:lnTo>
                  <a:close/>
                </a:path>
              </a:pathLst>
            </a:custGeom>
            <a:solidFill>
              <a:srgbClr val="3AF77C"/>
            </a:solidFill>
          </p:spPr>
          <p:txBody>
            <a:bodyPr wrap="square" lIns="0" tIns="0" rIns="0" bIns="0" rtlCol="0"/>
            <a:lstStyle/>
            <a:p>
              <a:endParaRPr/>
            </a:p>
          </p:txBody>
        </p:sp>
        <p:pic>
          <p:nvPicPr>
            <p:cNvPr id="9" name="object 9"/>
            <p:cNvPicPr/>
            <p:nvPr/>
          </p:nvPicPr>
          <p:blipFill>
            <a:blip r:embed="rId4" cstate="print"/>
            <a:stretch>
              <a:fillRect/>
            </a:stretch>
          </p:blipFill>
          <p:spPr>
            <a:xfrm>
              <a:off x="5466383" y="5031938"/>
              <a:ext cx="236098" cy="257642"/>
            </a:xfrm>
            <a:prstGeom prst="rect">
              <a:avLst/>
            </a:prstGeom>
          </p:spPr>
        </p:pic>
        <p:sp>
          <p:nvSpPr>
            <p:cNvPr id="10" name="object 10"/>
            <p:cNvSpPr/>
            <p:nvPr/>
          </p:nvSpPr>
          <p:spPr>
            <a:xfrm>
              <a:off x="9442640" y="3289096"/>
              <a:ext cx="424815" cy="344805"/>
            </a:xfrm>
            <a:custGeom>
              <a:avLst/>
              <a:gdLst/>
              <a:ahLst/>
              <a:cxnLst/>
              <a:rect l="l" t="t" r="r" b="b"/>
              <a:pathLst>
                <a:path w="424815" h="344804">
                  <a:moveTo>
                    <a:pt x="72882" y="0"/>
                  </a:moveTo>
                  <a:lnTo>
                    <a:pt x="72882" y="69627"/>
                  </a:lnTo>
                  <a:lnTo>
                    <a:pt x="0" y="69626"/>
                  </a:lnTo>
                  <a:lnTo>
                    <a:pt x="0" y="72451"/>
                  </a:lnTo>
                  <a:lnTo>
                    <a:pt x="6422" y="113958"/>
                  </a:lnTo>
                  <a:lnTo>
                    <a:pt x="24584" y="150797"/>
                  </a:lnTo>
                  <a:lnTo>
                    <a:pt x="52830" y="180588"/>
                  </a:lnTo>
                  <a:lnTo>
                    <a:pt x="89482" y="200951"/>
                  </a:lnTo>
                  <a:lnTo>
                    <a:pt x="67945" y="222723"/>
                  </a:lnTo>
                  <a:lnTo>
                    <a:pt x="51958" y="248425"/>
                  </a:lnTo>
                  <a:lnTo>
                    <a:pt x="42014" y="277025"/>
                  </a:lnTo>
                  <a:lnTo>
                    <a:pt x="38606" y="307488"/>
                  </a:lnTo>
                  <a:lnTo>
                    <a:pt x="38606" y="344667"/>
                  </a:lnTo>
                  <a:lnTo>
                    <a:pt x="84789" y="338451"/>
                  </a:lnTo>
                  <a:lnTo>
                    <a:pt x="126288" y="320908"/>
                  </a:lnTo>
                  <a:lnTo>
                    <a:pt x="161447" y="293696"/>
                  </a:lnTo>
                  <a:lnTo>
                    <a:pt x="188610" y="258476"/>
                  </a:lnTo>
                  <a:lnTo>
                    <a:pt x="206122" y="216904"/>
                  </a:lnTo>
                  <a:lnTo>
                    <a:pt x="212328" y="170641"/>
                  </a:lnTo>
                  <a:lnTo>
                    <a:pt x="205606" y="122638"/>
                  </a:lnTo>
                  <a:lnTo>
                    <a:pt x="186593" y="79486"/>
                  </a:lnTo>
                  <a:lnTo>
                    <a:pt x="156998" y="43268"/>
                  </a:lnTo>
                  <a:lnTo>
                    <a:pt x="118525" y="16076"/>
                  </a:lnTo>
                  <a:lnTo>
                    <a:pt x="72882" y="0"/>
                  </a:lnTo>
                  <a:close/>
                </a:path>
                <a:path w="424815" h="344804">
                  <a:moveTo>
                    <a:pt x="351778" y="0"/>
                  </a:moveTo>
                  <a:lnTo>
                    <a:pt x="306126" y="16076"/>
                  </a:lnTo>
                  <a:lnTo>
                    <a:pt x="267647" y="43268"/>
                  </a:lnTo>
                  <a:lnTo>
                    <a:pt x="238052" y="79486"/>
                  </a:lnTo>
                  <a:lnTo>
                    <a:pt x="219045" y="122638"/>
                  </a:lnTo>
                  <a:lnTo>
                    <a:pt x="212379" y="170265"/>
                  </a:lnTo>
                  <a:lnTo>
                    <a:pt x="212327" y="170641"/>
                  </a:lnTo>
                  <a:lnTo>
                    <a:pt x="218533" y="216904"/>
                  </a:lnTo>
                  <a:lnTo>
                    <a:pt x="236045" y="258476"/>
                  </a:lnTo>
                  <a:lnTo>
                    <a:pt x="263209" y="293696"/>
                  </a:lnTo>
                  <a:lnTo>
                    <a:pt x="298369" y="320908"/>
                  </a:lnTo>
                  <a:lnTo>
                    <a:pt x="339872" y="338451"/>
                  </a:lnTo>
                  <a:lnTo>
                    <a:pt x="386061" y="344667"/>
                  </a:lnTo>
                  <a:lnTo>
                    <a:pt x="386061" y="307489"/>
                  </a:lnTo>
                  <a:lnTo>
                    <a:pt x="382649" y="277025"/>
                  </a:lnTo>
                  <a:lnTo>
                    <a:pt x="372701" y="248426"/>
                  </a:lnTo>
                  <a:lnTo>
                    <a:pt x="356708" y="222724"/>
                  </a:lnTo>
                  <a:lnTo>
                    <a:pt x="335163" y="200951"/>
                  </a:lnTo>
                  <a:lnTo>
                    <a:pt x="371832" y="180588"/>
                  </a:lnTo>
                  <a:lnTo>
                    <a:pt x="400074" y="150797"/>
                  </a:lnTo>
                  <a:lnTo>
                    <a:pt x="418234" y="113959"/>
                  </a:lnTo>
                  <a:lnTo>
                    <a:pt x="424656" y="72452"/>
                  </a:lnTo>
                  <a:lnTo>
                    <a:pt x="424656" y="69627"/>
                  </a:lnTo>
                  <a:lnTo>
                    <a:pt x="351778" y="69627"/>
                  </a:lnTo>
                  <a:lnTo>
                    <a:pt x="351778" y="0"/>
                  </a:lnTo>
                  <a:close/>
                </a:path>
              </a:pathLst>
            </a:custGeom>
            <a:solidFill>
              <a:srgbClr val="3AF77C"/>
            </a:solidFill>
          </p:spPr>
          <p:txBody>
            <a:bodyPr wrap="square" lIns="0" tIns="0" rIns="0" bIns="0" rtlCol="0"/>
            <a:lstStyle/>
            <a:p>
              <a:endParaRPr/>
            </a:p>
          </p:txBody>
        </p:sp>
        <p:pic>
          <p:nvPicPr>
            <p:cNvPr id="11" name="object 11"/>
            <p:cNvPicPr/>
            <p:nvPr/>
          </p:nvPicPr>
          <p:blipFill>
            <a:blip r:embed="rId3" cstate="print"/>
            <a:stretch>
              <a:fillRect/>
            </a:stretch>
          </p:blipFill>
          <p:spPr>
            <a:xfrm>
              <a:off x="9539908" y="3336234"/>
              <a:ext cx="236098" cy="257642"/>
            </a:xfrm>
            <a:prstGeom prst="rect">
              <a:avLst/>
            </a:prstGeom>
          </p:spPr>
        </p:pic>
        <p:sp>
          <p:nvSpPr>
            <p:cNvPr id="12" name="object 12"/>
            <p:cNvSpPr/>
            <p:nvPr/>
          </p:nvSpPr>
          <p:spPr>
            <a:xfrm>
              <a:off x="5825299" y="5137200"/>
              <a:ext cx="424815" cy="344805"/>
            </a:xfrm>
            <a:custGeom>
              <a:avLst/>
              <a:gdLst/>
              <a:ahLst/>
              <a:cxnLst/>
              <a:rect l="l" t="t" r="r" b="b"/>
              <a:pathLst>
                <a:path w="424814" h="344804">
                  <a:moveTo>
                    <a:pt x="72882" y="0"/>
                  </a:moveTo>
                  <a:lnTo>
                    <a:pt x="72882" y="69627"/>
                  </a:lnTo>
                  <a:lnTo>
                    <a:pt x="0" y="69627"/>
                  </a:lnTo>
                  <a:lnTo>
                    <a:pt x="0" y="72451"/>
                  </a:lnTo>
                  <a:lnTo>
                    <a:pt x="6422" y="113958"/>
                  </a:lnTo>
                  <a:lnTo>
                    <a:pt x="24584" y="150797"/>
                  </a:lnTo>
                  <a:lnTo>
                    <a:pt x="52830" y="180588"/>
                  </a:lnTo>
                  <a:lnTo>
                    <a:pt x="89482" y="200951"/>
                  </a:lnTo>
                  <a:lnTo>
                    <a:pt x="67945" y="222723"/>
                  </a:lnTo>
                  <a:lnTo>
                    <a:pt x="51958" y="248425"/>
                  </a:lnTo>
                  <a:lnTo>
                    <a:pt x="42014" y="277025"/>
                  </a:lnTo>
                  <a:lnTo>
                    <a:pt x="38606" y="307488"/>
                  </a:lnTo>
                  <a:lnTo>
                    <a:pt x="38606" y="344667"/>
                  </a:lnTo>
                  <a:lnTo>
                    <a:pt x="84789" y="338451"/>
                  </a:lnTo>
                  <a:lnTo>
                    <a:pt x="126288" y="320907"/>
                  </a:lnTo>
                  <a:lnTo>
                    <a:pt x="161447" y="293696"/>
                  </a:lnTo>
                  <a:lnTo>
                    <a:pt x="188610" y="258476"/>
                  </a:lnTo>
                  <a:lnTo>
                    <a:pt x="206122" y="216904"/>
                  </a:lnTo>
                  <a:lnTo>
                    <a:pt x="212328" y="170641"/>
                  </a:lnTo>
                  <a:lnTo>
                    <a:pt x="205606" y="122638"/>
                  </a:lnTo>
                  <a:lnTo>
                    <a:pt x="186593" y="79486"/>
                  </a:lnTo>
                  <a:lnTo>
                    <a:pt x="156998" y="43268"/>
                  </a:lnTo>
                  <a:lnTo>
                    <a:pt x="118525" y="16076"/>
                  </a:lnTo>
                  <a:lnTo>
                    <a:pt x="72882" y="0"/>
                  </a:lnTo>
                  <a:close/>
                </a:path>
                <a:path w="424814" h="344804">
                  <a:moveTo>
                    <a:pt x="351778" y="0"/>
                  </a:moveTo>
                  <a:lnTo>
                    <a:pt x="306126" y="16076"/>
                  </a:lnTo>
                  <a:lnTo>
                    <a:pt x="267647" y="43268"/>
                  </a:lnTo>
                  <a:lnTo>
                    <a:pt x="238052" y="79486"/>
                  </a:lnTo>
                  <a:lnTo>
                    <a:pt x="219045" y="122638"/>
                  </a:lnTo>
                  <a:lnTo>
                    <a:pt x="212379" y="170265"/>
                  </a:lnTo>
                  <a:lnTo>
                    <a:pt x="212327" y="170641"/>
                  </a:lnTo>
                  <a:lnTo>
                    <a:pt x="218533" y="216904"/>
                  </a:lnTo>
                  <a:lnTo>
                    <a:pt x="236045" y="258476"/>
                  </a:lnTo>
                  <a:lnTo>
                    <a:pt x="263209" y="293696"/>
                  </a:lnTo>
                  <a:lnTo>
                    <a:pt x="298369" y="320907"/>
                  </a:lnTo>
                  <a:lnTo>
                    <a:pt x="339872" y="338451"/>
                  </a:lnTo>
                  <a:lnTo>
                    <a:pt x="386061" y="344667"/>
                  </a:lnTo>
                  <a:lnTo>
                    <a:pt x="386061" y="307488"/>
                  </a:lnTo>
                  <a:lnTo>
                    <a:pt x="382649" y="277025"/>
                  </a:lnTo>
                  <a:lnTo>
                    <a:pt x="372701" y="248425"/>
                  </a:lnTo>
                  <a:lnTo>
                    <a:pt x="356708" y="222723"/>
                  </a:lnTo>
                  <a:lnTo>
                    <a:pt x="335163" y="200951"/>
                  </a:lnTo>
                  <a:lnTo>
                    <a:pt x="371832" y="180588"/>
                  </a:lnTo>
                  <a:lnTo>
                    <a:pt x="400074" y="150797"/>
                  </a:lnTo>
                  <a:lnTo>
                    <a:pt x="418234" y="113958"/>
                  </a:lnTo>
                  <a:lnTo>
                    <a:pt x="424656" y="72451"/>
                  </a:lnTo>
                  <a:lnTo>
                    <a:pt x="424656" y="69627"/>
                  </a:lnTo>
                  <a:lnTo>
                    <a:pt x="351778" y="69627"/>
                  </a:lnTo>
                  <a:lnTo>
                    <a:pt x="351778" y="0"/>
                  </a:lnTo>
                  <a:close/>
                </a:path>
              </a:pathLst>
            </a:custGeom>
            <a:solidFill>
              <a:srgbClr val="3AF77C"/>
            </a:solidFill>
          </p:spPr>
          <p:txBody>
            <a:bodyPr wrap="square" lIns="0" tIns="0" rIns="0" bIns="0" rtlCol="0"/>
            <a:lstStyle/>
            <a:p>
              <a:endParaRPr/>
            </a:p>
          </p:txBody>
        </p:sp>
        <p:pic>
          <p:nvPicPr>
            <p:cNvPr id="13" name="object 13"/>
            <p:cNvPicPr/>
            <p:nvPr/>
          </p:nvPicPr>
          <p:blipFill>
            <a:blip r:embed="rId4" cstate="print"/>
            <a:stretch>
              <a:fillRect/>
            </a:stretch>
          </p:blipFill>
          <p:spPr>
            <a:xfrm>
              <a:off x="5922566" y="5184338"/>
              <a:ext cx="236098" cy="257642"/>
            </a:xfrm>
            <a:prstGeom prst="rect">
              <a:avLst/>
            </a:prstGeom>
          </p:spPr>
        </p:pic>
      </p:grpSp>
      <p:sp>
        <p:nvSpPr>
          <p:cNvPr id="14" name="object 14"/>
          <p:cNvSpPr txBox="1"/>
          <p:nvPr/>
        </p:nvSpPr>
        <p:spPr>
          <a:xfrm>
            <a:off x="1141577" y="1853335"/>
            <a:ext cx="1437005" cy="4535170"/>
          </a:xfrm>
          <a:prstGeom prst="rect">
            <a:avLst/>
          </a:prstGeom>
        </p:spPr>
        <p:txBody>
          <a:bodyPr vert="horz" wrap="square" lIns="0" tIns="90805" rIns="0" bIns="0" rtlCol="0">
            <a:spAutoFit/>
          </a:bodyPr>
          <a:lstStyle/>
          <a:p>
            <a:pPr marL="241300" indent="-228600">
              <a:lnSpc>
                <a:spcPct val="100000"/>
              </a:lnSpc>
              <a:spcBef>
                <a:spcPts val="715"/>
              </a:spcBef>
              <a:buFont typeface="Arial MT"/>
              <a:buChar char="•"/>
              <a:tabLst>
                <a:tab pos="241300" algn="l"/>
              </a:tabLst>
            </a:pPr>
            <a:r>
              <a:rPr sz="1600" spc="60" dirty="0">
                <a:solidFill>
                  <a:srgbClr val="1F1B1B"/>
                </a:solidFill>
                <a:latin typeface="Tahoma"/>
                <a:cs typeface="Tahoma"/>
              </a:rPr>
              <a:t>Chile</a:t>
            </a:r>
            <a:endParaRPr sz="1600">
              <a:latin typeface="Tahoma"/>
              <a:cs typeface="Tahoma"/>
            </a:endParaRPr>
          </a:p>
          <a:p>
            <a:pPr marL="241300" indent="-228600">
              <a:lnSpc>
                <a:spcPct val="100000"/>
              </a:lnSpc>
              <a:spcBef>
                <a:spcPts val="610"/>
              </a:spcBef>
              <a:buFont typeface="Arial MT"/>
              <a:buChar char="•"/>
              <a:tabLst>
                <a:tab pos="241300" algn="l"/>
              </a:tabLst>
            </a:pPr>
            <a:r>
              <a:rPr sz="1600" spc="55" dirty="0">
                <a:solidFill>
                  <a:srgbClr val="1F1B1B"/>
                </a:solidFill>
                <a:latin typeface="Tahoma"/>
                <a:cs typeface="Tahoma"/>
              </a:rPr>
              <a:t>Colombia</a:t>
            </a:r>
            <a:endParaRPr sz="1600">
              <a:latin typeface="Tahoma"/>
              <a:cs typeface="Tahoma"/>
            </a:endParaRPr>
          </a:p>
          <a:p>
            <a:pPr marL="241300" indent="-228600">
              <a:lnSpc>
                <a:spcPct val="100000"/>
              </a:lnSpc>
              <a:spcBef>
                <a:spcPts val="625"/>
              </a:spcBef>
              <a:buFont typeface="Arial MT"/>
              <a:buChar char="•"/>
              <a:tabLst>
                <a:tab pos="241300" algn="l"/>
              </a:tabLst>
            </a:pPr>
            <a:r>
              <a:rPr sz="1600" spc="45" dirty="0">
                <a:solidFill>
                  <a:srgbClr val="1F1B1B"/>
                </a:solidFill>
                <a:latin typeface="Tahoma"/>
                <a:cs typeface="Tahoma"/>
              </a:rPr>
              <a:t>Dominica</a:t>
            </a:r>
            <a:endParaRPr sz="1600">
              <a:latin typeface="Tahoma"/>
              <a:cs typeface="Tahoma"/>
            </a:endParaRPr>
          </a:p>
          <a:p>
            <a:pPr marL="241300" indent="-228600">
              <a:lnSpc>
                <a:spcPct val="100000"/>
              </a:lnSpc>
              <a:spcBef>
                <a:spcPts val="615"/>
              </a:spcBef>
              <a:buFont typeface="Arial MT"/>
              <a:buChar char="•"/>
              <a:tabLst>
                <a:tab pos="241300" algn="l"/>
              </a:tabLst>
            </a:pPr>
            <a:r>
              <a:rPr sz="1600" spc="-10" dirty="0">
                <a:solidFill>
                  <a:srgbClr val="1F1B1B"/>
                </a:solidFill>
                <a:latin typeface="Tahoma"/>
                <a:cs typeface="Tahoma"/>
              </a:rPr>
              <a:t>India</a:t>
            </a:r>
            <a:endParaRPr sz="1600">
              <a:latin typeface="Tahoma"/>
              <a:cs typeface="Tahoma"/>
            </a:endParaRPr>
          </a:p>
          <a:p>
            <a:pPr marL="241300" indent="-228600">
              <a:lnSpc>
                <a:spcPct val="100000"/>
              </a:lnSpc>
              <a:spcBef>
                <a:spcPts val="610"/>
              </a:spcBef>
              <a:buFont typeface="Arial MT"/>
              <a:buChar char="•"/>
              <a:tabLst>
                <a:tab pos="241300" algn="l"/>
              </a:tabLst>
            </a:pPr>
            <a:r>
              <a:rPr sz="1600" spc="80" dirty="0">
                <a:solidFill>
                  <a:srgbClr val="1F1B1B"/>
                </a:solidFill>
                <a:latin typeface="Tahoma"/>
                <a:cs typeface="Tahoma"/>
              </a:rPr>
              <a:t>Mexico</a:t>
            </a:r>
            <a:endParaRPr sz="1600">
              <a:latin typeface="Tahoma"/>
              <a:cs typeface="Tahoma"/>
            </a:endParaRPr>
          </a:p>
          <a:p>
            <a:pPr marL="241300" indent="-228600">
              <a:lnSpc>
                <a:spcPct val="100000"/>
              </a:lnSpc>
              <a:spcBef>
                <a:spcPts val="625"/>
              </a:spcBef>
              <a:buFont typeface="Arial MT"/>
              <a:buChar char="•"/>
              <a:tabLst>
                <a:tab pos="241300" algn="l"/>
              </a:tabLst>
            </a:pPr>
            <a:r>
              <a:rPr sz="1600" spc="60" dirty="0">
                <a:solidFill>
                  <a:srgbClr val="1F1B1B"/>
                </a:solidFill>
                <a:latin typeface="Tahoma"/>
                <a:cs typeface="Tahoma"/>
              </a:rPr>
              <a:t>Nepal</a:t>
            </a:r>
            <a:endParaRPr sz="1600">
              <a:latin typeface="Tahoma"/>
              <a:cs typeface="Tahoma"/>
            </a:endParaRPr>
          </a:p>
          <a:p>
            <a:pPr marL="241300" indent="-228600">
              <a:lnSpc>
                <a:spcPct val="100000"/>
              </a:lnSpc>
              <a:spcBef>
                <a:spcPts val="615"/>
              </a:spcBef>
              <a:buFont typeface="Arial MT"/>
              <a:buChar char="•"/>
              <a:tabLst>
                <a:tab pos="241300" algn="l"/>
              </a:tabLst>
            </a:pPr>
            <a:r>
              <a:rPr sz="1600" spc="45" dirty="0">
                <a:solidFill>
                  <a:srgbClr val="1F1B1B"/>
                </a:solidFill>
                <a:latin typeface="Tahoma"/>
                <a:cs typeface="Tahoma"/>
              </a:rPr>
              <a:t>Nigeria</a:t>
            </a:r>
            <a:endParaRPr sz="1600">
              <a:latin typeface="Tahoma"/>
              <a:cs typeface="Tahoma"/>
            </a:endParaRPr>
          </a:p>
          <a:p>
            <a:pPr marL="241300" indent="-228600">
              <a:lnSpc>
                <a:spcPct val="100000"/>
              </a:lnSpc>
              <a:spcBef>
                <a:spcPts val="610"/>
              </a:spcBef>
              <a:buFont typeface="Arial MT"/>
              <a:buChar char="•"/>
              <a:tabLst>
                <a:tab pos="241300" algn="l"/>
              </a:tabLst>
            </a:pPr>
            <a:r>
              <a:rPr sz="1600" spc="40" dirty="0">
                <a:solidFill>
                  <a:srgbClr val="1F1B1B"/>
                </a:solidFill>
                <a:latin typeface="Tahoma"/>
                <a:cs typeface="Tahoma"/>
              </a:rPr>
              <a:t>Peru</a:t>
            </a:r>
            <a:endParaRPr sz="1600">
              <a:latin typeface="Tahoma"/>
              <a:cs typeface="Tahoma"/>
            </a:endParaRPr>
          </a:p>
          <a:p>
            <a:pPr marL="241300" indent="-228600">
              <a:lnSpc>
                <a:spcPct val="100000"/>
              </a:lnSpc>
              <a:spcBef>
                <a:spcPts val="625"/>
              </a:spcBef>
              <a:buFont typeface="Arial MT"/>
              <a:buChar char="•"/>
              <a:tabLst>
                <a:tab pos="241300" algn="l"/>
              </a:tabLst>
            </a:pPr>
            <a:r>
              <a:rPr sz="1600" spc="45" dirty="0">
                <a:solidFill>
                  <a:srgbClr val="1F1B1B"/>
                </a:solidFill>
                <a:latin typeface="Tahoma"/>
                <a:cs typeface="Tahoma"/>
              </a:rPr>
              <a:t>Philippines</a:t>
            </a:r>
            <a:endParaRPr sz="1600">
              <a:latin typeface="Tahoma"/>
              <a:cs typeface="Tahoma"/>
            </a:endParaRPr>
          </a:p>
          <a:p>
            <a:pPr marL="241300" indent="-228600">
              <a:lnSpc>
                <a:spcPct val="100000"/>
              </a:lnSpc>
              <a:spcBef>
                <a:spcPts val="610"/>
              </a:spcBef>
              <a:buFont typeface="Arial MT"/>
              <a:buChar char="•"/>
              <a:tabLst>
                <a:tab pos="241300" algn="l"/>
              </a:tabLst>
            </a:pPr>
            <a:r>
              <a:rPr sz="1600" spc="60" dirty="0">
                <a:solidFill>
                  <a:srgbClr val="1F1B1B"/>
                </a:solidFill>
                <a:latin typeface="Tahoma"/>
                <a:cs typeface="Tahoma"/>
              </a:rPr>
              <a:t>South</a:t>
            </a:r>
            <a:r>
              <a:rPr sz="1600" spc="-20" dirty="0">
                <a:solidFill>
                  <a:srgbClr val="1F1B1B"/>
                </a:solidFill>
                <a:latin typeface="Tahoma"/>
                <a:cs typeface="Tahoma"/>
              </a:rPr>
              <a:t> </a:t>
            </a:r>
            <a:r>
              <a:rPr sz="1600" spc="55" dirty="0">
                <a:solidFill>
                  <a:srgbClr val="1F1B1B"/>
                </a:solidFill>
                <a:latin typeface="Tahoma"/>
                <a:cs typeface="Tahoma"/>
              </a:rPr>
              <a:t>Africa</a:t>
            </a:r>
            <a:endParaRPr sz="1600">
              <a:latin typeface="Tahoma"/>
              <a:cs typeface="Tahoma"/>
            </a:endParaRPr>
          </a:p>
          <a:p>
            <a:pPr marL="241300" indent="-228600">
              <a:lnSpc>
                <a:spcPct val="100000"/>
              </a:lnSpc>
              <a:spcBef>
                <a:spcPts val="615"/>
              </a:spcBef>
              <a:buFont typeface="Arial MT"/>
              <a:buChar char="•"/>
              <a:tabLst>
                <a:tab pos="241300" algn="l"/>
              </a:tabLst>
            </a:pPr>
            <a:r>
              <a:rPr sz="1600" spc="55" dirty="0">
                <a:solidFill>
                  <a:srgbClr val="1F1B1B"/>
                </a:solidFill>
                <a:latin typeface="Tahoma"/>
                <a:cs typeface="Tahoma"/>
              </a:rPr>
              <a:t>Switzerland</a:t>
            </a:r>
            <a:endParaRPr sz="1600">
              <a:latin typeface="Tahoma"/>
              <a:cs typeface="Tahoma"/>
            </a:endParaRPr>
          </a:p>
          <a:p>
            <a:pPr marL="241300" indent="-228600">
              <a:lnSpc>
                <a:spcPct val="100000"/>
              </a:lnSpc>
              <a:spcBef>
                <a:spcPts val="625"/>
              </a:spcBef>
              <a:buFont typeface="Arial MT"/>
              <a:buChar char="•"/>
              <a:tabLst>
                <a:tab pos="241300" algn="l"/>
              </a:tabLst>
            </a:pPr>
            <a:r>
              <a:rPr sz="1600" spc="40" dirty="0">
                <a:solidFill>
                  <a:srgbClr val="1F1B1B"/>
                </a:solidFill>
                <a:latin typeface="Tahoma"/>
                <a:cs typeface="Tahoma"/>
              </a:rPr>
              <a:t>Thailand</a:t>
            </a:r>
            <a:endParaRPr sz="1600">
              <a:latin typeface="Tahoma"/>
              <a:cs typeface="Tahoma"/>
            </a:endParaRPr>
          </a:p>
          <a:p>
            <a:pPr marL="241300" indent="-228600">
              <a:lnSpc>
                <a:spcPct val="100000"/>
              </a:lnSpc>
              <a:spcBef>
                <a:spcPts val="615"/>
              </a:spcBef>
              <a:buFont typeface="Arial MT"/>
              <a:buChar char="•"/>
              <a:tabLst>
                <a:tab pos="241300" algn="l"/>
              </a:tabLst>
            </a:pPr>
            <a:r>
              <a:rPr sz="1600" spc="50" dirty="0">
                <a:solidFill>
                  <a:srgbClr val="1F1B1B"/>
                </a:solidFill>
                <a:latin typeface="Tahoma"/>
                <a:cs typeface="Tahoma"/>
              </a:rPr>
              <a:t>Uruguay</a:t>
            </a:r>
            <a:endParaRPr sz="1600">
              <a:latin typeface="Tahoma"/>
              <a:cs typeface="Tahoma"/>
            </a:endParaRPr>
          </a:p>
          <a:p>
            <a:pPr marL="241300" indent="-228600">
              <a:lnSpc>
                <a:spcPct val="100000"/>
              </a:lnSpc>
              <a:spcBef>
                <a:spcPts val="610"/>
              </a:spcBef>
              <a:buFont typeface="Arial MT"/>
              <a:buChar char="•"/>
              <a:tabLst>
                <a:tab pos="241300" algn="l"/>
              </a:tabLst>
            </a:pPr>
            <a:r>
              <a:rPr sz="1600" spc="40" dirty="0">
                <a:solidFill>
                  <a:srgbClr val="1F1B1B"/>
                </a:solidFill>
                <a:latin typeface="Tahoma"/>
                <a:cs typeface="Tahoma"/>
              </a:rPr>
              <a:t>Vietnam</a:t>
            </a:r>
            <a:endParaRPr sz="1600">
              <a:latin typeface="Tahoma"/>
              <a:cs typeface="Tahoma"/>
            </a:endParaRPr>
          </a:p>
        </p:txBody>
      </p:sp>
      <p:sp>
        <p:nvSpPr>
          <p:cNvPr id="15" name="object 15"/>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pic>
        <p:nvPicPr>
          <p:cNvPr id="16" name="object 16"/>
          <p:cNvPicPr/>
          <p:nvPr/>
        </p:nvPicPr>
        <p:blipFill>
          <a:blip r:embed="rId5" cstate="print"/>
          <a:stretch>
            <a:fillRect/>
          </a:stretch>
        </p:blipFill>
        <p:spPr>
          <a:xfrm>
            <a:off x="216548" y="228839"/>
            <a:ext cx="195598" cy="157336"/>
          </a:xfrm>
          <a:prstGeom prst="rect">
            <a:avLst/>
          </a:prstGeom>
        </p:spPr>
      </p:pic>
      <p:pic>
        <p:nvPicPr>
          <p:cNvPr id="17" name="object 17"/>
          <p:cNvPicPr/>
          <p:nvPr/>
        </p:nvPicPr>
        <p:blipFill>
          <a:blip r:embed="rId6" cstate="print"/>
          <a:stretch>
            <a:fillRect/>
          </a:stretch>
        </p:blipFill>
        <p:spPr>
          <a:xfrm>
            <a:off x="482512" y="242256"/>
            <a:ext cx="781812" cy="130391"/>
          </a:xfrm>
          <a:prstGeom prst="rect">
            <a:avLst/>
          </a:prstGeom>
        </p:spPr>
      </p:pic>
      <p:sp>
        <p:nvSpPr>
          <p:cNvPr id="18" name="object 18"/>
          <p:cNvSpPr txBox="1"/>
          <p:nvPr/>
        </p:nvSpPr>
        <p:spPr>
          <a:xfrm>
            <a:off x="9402318" y="6428638"/>
            <a:ext cx="2597150" cy="239395"/>
          </a:xfrm>
          <a:prstGeom prst="rect">
            <a:avLst/>
          </a:prstGeom>
        </p:spPr>
        <p:txBody>
          <a:bodyPr vert="horz" wrap="square" lIns="0" tIns="12700" rIns="0" bIns="0" rtlCol="0">
            <a:spAutoFit/>
          </a:bodyPr>
          <a:lstStyle/>
          <a:p>
            <a:pPr marL="12700">
              <a:lnSpc>
                <a:spcPct val="100000"/>
              </a:lnSpc>
              <a:spcBef>
                <a:spcPts val="100"/>
              </a:spcBef>
            </a:pPr>
            <a:r>
              <a:rPr sz="1400" u="sng" spc="40" dirty="0">
                <a:solidFill>
                  <a:srgbClr val="3AF77C"/>
                </a:solidFill>
                <a:uFill>
                  <a:solidFill>
                    <a:srgbClr val="3AF77C"/>
                  </a:solidFill>
                </a:uFill>
                <a:latin typeface="Tahoma"/>
                <a:cs typeface="Tahoma"/>
                <a:hlinkClick r:id="rId7"/>
              </a:rPr>
              <a:t>www.zeroca.world/experience</a:t>
            </a:r>
            <a:endParaRPr sz="1400">
              <a:latin typeface="Tahoma"/>
              <a:cs typeface="Tahoma"/>
            </a:endParaRPr>
          </a:p>
        </p:txBody>
      </p:sp>
      <p:sp>
        <p:nvSpPr>
          <p:cNvPr id="19" name="object 19"/>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B9FBD2"/>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96C516-D95E-2307-CB4A-F27696BBA714}"/>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a:p>
        </p:txBody>
      </p:sp>
      <p:sp>
        <p:nvSpPr>
          <p:cNvPr id="3" name="object 2">
            <a:extLst>
              <a:ext uri="{FF2B5EF4-FFF2-40B4-BE49-F238E27FC236}">
                <a16:creationId xmlns:a16="http://schemas.microsoft.com/office/drawing/2014/main" id="{D82DAB01-14E9-0826-B8D7-61AF1A1C8CEF}"/>
              </a:ext>
            </a:extLst>
          </p:cNvPr>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pic>
        <p:nvPicPr>
          <p:cNvPr id="4" name="object 3">
            <a:extLst>
              <a:ext uri="{FF2B5EF4-FFF2-40B4-BE49-F238E27FC236}">
                <a16:creationId xmlns:a16="http://schemas.microsoft.com/office/drawing/2014/main" id="{68371BAC-A576-49AB-EC5B-8FE0D95A4557}"/>
              </a:ext>
            </a:extLst>
          </p:cNvPr>
          <p:cNvPicPr/>
          <p:nvPr/>
        </p:nvPicPr>
        <p:blipFill>
          <a:blip r:embed="rId2" cstate="print"/>
          <a:stretch>
            <a:fillRect/>
          </a:stretch>
        </p:blipFill>
        <p:spPr>
          <a:xfrm>
            <a:off x="217725" y="230016"/>
            <a:ext cx="193244" cy="154982"/>
          </a:xfrm>
          <a:prstGeom prst="rect">
            <a:avLst/>
          </a:prstGeom>
        </p:spPr>
      </p:pic>
      <p:grpSp>
        <p:nvGrpSpPr>
          <p:cNvPr id="5" name="object 4">
            <a:extLst>
              <a:ext uri="{FF2B5EF4-FFF2-40B4-BE49-F238E27FC236}">
                <a16:creationId xmlns:a16="http://schemas.microsoft.com/office/drawing/2014/main" id="{45DBA6BE-7AC4-1790-F38C-C5EBA4CBC62D}"/>
              </a:ext>
            </a:extLst>
          </p:cNvPr>
          <p:cNvGrpSpPr/>
          <p:nvPr/>
        </p:nvGrpSpPr>
        <p:grpSpPr>
          <a:xfrm>
            <a:off x="483692" y="243438"/>
            <a:ext cx="779780" cy="128270"/>
            <a:chOff x="483692" y="243438"/>
            <a:chExt cx="779780" cy="128270"/>
          </a:xfrm>
        </p:grpSpPr>
        <p:pic>
          <p:nvPicPr>
            <p:cNvPr id="6" name="object 5">
              <a:extLst>
                <a:ext uri="{FF2B5EF4-FFF2-40B4-BE49-F238E27FC236}">
                  <a16:creationId xmlns:a16="http://schemas.microsoft.com/office/drawing/2014/main" id="{A91D27DE-C921-E28A-B238-61EBAE82BEEF}"/>
                </a:ext>
              </a:extLst>
            </p:cNvPr>
            <p:cNvPicPr/>
            <p:nvPr/>
          </p:nvPicPr>
          <p:blipFill>
            <a:blip r:embed="rId3" cstate="print"/>
            <a:stretch>
              <a:fillRect/>
            </a:stretch>
          </p:blipFill>
          <p:spPr>
            <a:xfrm>
              <a:off x="483692" y="243438"/>
              <a:ext cx="248507" cy="128026"/>
            </a:xfrm>
            <a:prstGeom prst="rect">
              <a:avLst/>
            </a:prstGeom>
          </p:spPr>
        </p:pic>
        <p:sp>
          <p:nvSpPr>
            <p:cNvPr id="7" name="object 6">
              <a:extLst>
                <a:ext uri="{FF2B5EF4-FFF2-40B4-BE49-F238E27FC236}">
                  <a16:creationId xmlns:a16="http://schemas.microsoft.com/office/drawing/2014/main" id="{CA9F679B-825C-C46E-FAE9-4925A5EB1266}"/>
                </a:ext>
              </a:extLst>
            </p:cNvPr>
            <p:cNvSpPr/>
            <p:nvPr/>
          </p:nvSpPr>
          <p:spPr>
            <a:xfrm>
              <a:off x="761228" y="245810"/>
              <a:ext cx="74295" cy="122555"/>
            </a:xfrm>
            <a:custGeom>
              <a:avLst/>
              <a:gdLst/>
              <a:ahLst/>
              <a:cxnLst/>
              <a:rect l="l" t="t" r="r" b="b"/>
              <a:pathLst>
                <a:path w="74294" h="122554">
                  <a:moveTo>
                    <a:pt x="73914" y="0"/>
                  </a:moveTo>
                  <a:lnTo>
                    <a:pt x="33722" y="8066"/>
                  </a:lnTo>
                  <a:lnTo>
                    <a:pt x="25403" y="14935"/>
                  </a:lnTo>
                  <a:lnTo>
                    <a:pt x="23923" y="14930"/>
                  </a:lnTo>
                  <a:lnTo>
                    <a:pt x="23123" y="14152"/>
                  </a:lnTo>
                  <a:lnTo>
                    <a:pt x="23123" y="1054"/>
                  </a:lnTo>
                  <a:lnTo>
                    <a:pt x="17" y="1054"/>
                  </a:lnTo>
                  <a:lnTo>
                    <a:pt x="0" y="122233"/>
                  </a:lnTo>
                  <a:lnTo>
                    <a:pt x="23123" y="122233"/>
                  </a:lnTo>
                  <a:lnTo>
                    <a:pt x="23123" y="64015"/>
                  </a:lnTo>
                  <a:lnTo>
                    <a:pt x="23854" y="54877"/>
                  </a:lnTo>
                  <a:lnTo>
                    <a:pt x="48621" y="24499"/>
                  </a:lnTo>
                  <a:lnTo>
                    <a:pt x="66665" y="21602"/>
                  </a:lnTo>
                  <a:lnTo>
                    <a:pt x="73914" y="21602"/>
                  </a:lnTo>
                  <a:lnTo>
                    <a:pt x="73914" y="0"/>
                  </a:lnTo>
                  <a:close/>
                </a:path>
              </a:pathLst>
            </a:custGeom>
            <a:solidFill>
              <a:srgbClr val="EDEBE7"/>
            </a:solidFill>
          </p:spPr>
          <p:txBody>
            <a:bodyPr wrap="square" lIns="0" tIns="0" rIns="0" bIns="0" rtlCol="0"/>
            <a:lstStyle/>
            <a:p>
              <a:endParaRPr/>
            </a:p>
          </p:txBody>
        </p:sp>
        <p:pic>
          <p:nvPicPr>
            <p:cNvPr id="8" name="object 7">
              <a:extLst>
                <a:ext uri="{FF2B5EF4-FFF2-40B4-BE49-F238E27FC236}">
                  <a16:creationId xmlns:a16="http://schemas.microsoft.com/office/drawing/2014/main" id="{7091B97C-AFD0-2C17-89E4-E002314939EE}"/>
                </a:ext>
              </a:extLst>
            </p:cNvPr>
            <p:cNvPicPr/>
            <p:nvPr/>
          </p:nvPicPr>
          <p:blipFill>
            <a:blip r:embed="rId4" cstate="print"/>
            <a:stretch>
              <a:fillRect/>
            </a:stretch>
          </p:blipFill>
          <p:spPr>
            <a:xfrm>
              <a:off x="1001058" y="243743"/>
              <a:ext cx="122833" cy="127406"/>
            </a:xfrm>
            <a:prstGeom prst="rect">
              <a:avLst/>
            </a:prstGeom>
          </p:spPr>
        </p:pic>
        <p:pic>
          <p:nvPicPr>
            <p:cNvPr id="9" name="object 8">
              <a:extLst>
                <a:ext uri="{FF2B5EF4-FFF2-40B4-BE49-F238E27FC236}">
                  <a16:creationId xmlns:a16="http://schemas.microsoft.com/office/drawing/2014/main" id="{C4347785-8B4F-D51A-E00F-D169FD6F6620}"/>
                </a:ext>
              </a:extLst>
            </p:cNvPr>
            <p:cNvPicPr/>
            <p:nvPr/>
          </p:nvPicPr>
          <p:blipFill>
            <a:blip r:embed="rId5" cstate="print"/>
            <a:stretch>
              <a:fillRect/>
            </a:stretch>
          </p:blipFill>
          <p:spPr>
            <a:xfrm>
              <a:off x="1143833" y="243439"/>
              <a:ext cx="119310" cy="128028"/>
            </a:xfrm>
            <a:prstGeom prst="rect">
              <a:avLst/>
            </a:prstGeom>
          </p:spPr>
        </p:pic>
        <p:sp>
          <p:nvSpPr>
            <p:cNvPr id="10" name="object 9">
              <a:extLst>
                <a:ext uri="{FF2B5EF4-FFF2-40B4-BE49-F238E27FC236}">
                  <a16:creationId xmlns:a16="http://schemas.microsoft.com/office/drawing/2014/main" id="{723CE975-4BBD-5033-802F-819C7508B47F}"/>
                </a:ext>
              </a:extLst>
            </p:cNvPr>
            <p:cNvSpPr/>
            <p:nvPr/>
          </p:nvSpPr>
          <p:spPr>
            <a:xfrm>
              <a:off x="849793" y="243438"/>
              <a:ext cx="129539" cy="128270"/>
            </a:xfrm>
            <a:custGeom>
              <a:avLst/>
              <a:gdLst/>
              <a:ahLst/>
              <a:cxnLst/>
              <a:rect l="l" t="t" r="r" b="b"/>
              <a:pathLst>
                <a:path w="129540" h="128270">
                  <a:moveTo>
                    <a:pt x="64760" y="0"/>
                  </a:moveTo>
                  <a:lnTo>
                    <a:pt x="18410" y="18308"/>
                  </a:lnTo>
                  <a:lnTo>
                    <a:pt x="0" y="64015"/>
                  </a:lnTo>
                  <a:lnTo>
                    <a:pt x="1121" y="76805"/>
                  </a:lnTo>
                  <a:lnTo>
                    <a:pt x="1151" y="77148"/>
                  </a:lnTo>
                  <a:lnTo>
                    <a:pt x="4440" y="88571"/>
                  </a:lnTo>
                  <a:lnTo>
                    <a:pt x="4490" y="88746"/>
                  </a:lnTo>
                  <a:lnTo>
                    <a:pt x="4604" y="89143"/>
                  </a:lnTo>
                  <a:lnTo>
                    <a:pt x="39198" y="123451"/>
                  </a:lnTo>
                  <a:lnTo>
                    <a:pt x="64760" y="128026"/>
                  </a:lnTo>
                  <a:lnTo>
                    <a:pt x="78022" y="126883"/>
                  </a:lnTo>
                  <a:lnTo>
                    <a:pt x="90154" y="123451"/>
                  </a:lnTo>
                  <a:lnTo>
                    <a:pt x="101140" y="117731"/>
                  </a:lnTo>
                  <a:lnTo>
                    <a:pt x="110986" y="109723"/>
                  </a:lnTo>
                  <a:lnTo>
                    <a:pt x="113305" y="106948"/>
                  </a:lnTo>
                  <a:lnTo>
                    <a:pt x="50693" y="106948"/>
                  </a:lnTo>
                  <a:lnTo>
                    <a:pt x="49871" y="106139"/>
                  </a:lnTo>
                  <a:lnTo>
                    <a:pt x="49990" y="104458"/>
                  </a:lnTo>
                  <a:lnTo>
                    <a:pt x="60621" y="89574"/>
                  </a:lnTo>
                  <a:lnTo>
                    <a:pt x="31427" y="89574"/>
                  </a:lnTo>
                  <a:lnTo>
                    <a:pt x="30222" y="88746"/>
                  </a:lnTo>
                  <a:lnTo>
                    <a:pt x="30151" y="88571"/>
                  </a:lnTo>
                  <a:lnTo>
                    <a:pt x="27016" y="82867"/>
                  </a:lnTo>
                  <a:lnTo>
                    <a:pt x="24904" y="77148"/>
                  </a:lnTo>
                  <a:lnTo>
                    <a:pt x="24778" y="76805"/>
                  </a:lnTo>
                  <a:lnTo>
                    <a:pt x="23465" y="70487"/>
                  </a:lnTo>
                  <a:lnTo>
                    <a:pt x="34796" y="33324"/>
                  </a:lnTo>
                  <a:lnTo>
                    <a:pt x="64760" y="21075"/>
                  </a:lnTo>
                  <a:lnTo>
                    <a:pt x="113301" y="21075"/>
                  </a:lnTo>
                  <a:lnTo>
                    <a:pt x="110991" y="18308"/>
                  </a:lnTo>
                  <a:lnTo>
                    <a:pt x="101151" y="10299"/>
                  </a:lnTo>
                  <a:lnTo>
                    <a:pt x="90165" y="4578"/>
                  </a:lnTo>
                  <a:lnTo>
                    <a:pt x="78034" y="1145"/>
                  </a:lnTo>
                  <a:lnTo>
                    <a:pt x="64760" y="0"/>
                  </a:lnTo>
                  <a:close/>
                </a:path>
                <a:path w="129540" h="128270">
                  <a:moveTo>
                    <a:pt x="124596" y="38316"/>
                  </a:moveTo>
                  <a:lnTo>
                    <a:pt x="98195" y="38316"/>
                  </a:lnTo>
                  <a:lnTo>
                    <a:pt x="99198" y="38993"/>
                  </a:lnTo>
                  <a:lnTo>
                    <a:pt x="99352" y="39148"/>
                  </a:lnTo>
                  <a:lnTo>
                    <a:pt x="106413" y="64015"/>
                  </a:lnTo>
                  <a:lnTo>
                    <a:pt x="105812" y="72397"/>
                  </a:lnTo>
                  <a:lnTo>
                    <a:pt x="81056" y="103928"/>
                  </a:lnTo>
                  <a:lnTo>
                    <a:pt x="64777" y="106948"/>
                  </a:lnTo>
                  <a:lnTo>
                    <a:pt x="113305" y="106948"/>
                  </a:lnTo>
                  <a:lnTo>
                    <a:pt x="129536" y="64015"/>
                  </a:lnTo>
                  <a:lnTo>
                    <a:pt x="128403" y="51169"/>
                  </a:lnTo>
                  <a:lnTo>
                    <a:pt x="128378" y="50884"/>
                  </a:lnTo>
                  <a:lnTo>
                    <a:pt x="125029" y="39327"/>
                  </a:lnTo>
                  <a:lnTo>
                    <a:pt x="124932" y="38993"/>
                  </a:lnTo>
                  <a:lnTo>
                    <a:pt x="124703" y="38516"/>
                  </a:lnTo>
                  <a:lnTo>
                    <a:pt x="124596" y="38316"/>
                  </a:lnTo>
                  <a:close/>
                </a:path>
                <a:path w="129540" h="128270">
                  <a:moveTo>
                    <a:pt x="113301" y="21075"/>
                  </a:moveTo>
                  <a:lnTo>
                    <a:pt x="69169" y="21075"/>
                  </a:lnTo>
                  <a:lnTo>
                    <a:pt x="73735" y="21694"/>
                  </a:lnTo>
                  <a:lnTo>
                    <a:pt x="73465" y="21694"/>
                  </a:lnTo>
                  <a:lnTo>
                    <a:pt x="77283" y="22773"/>
                  </a:lnTo>
                  <a:lnTo>
                    <a:pt x="78219" y="23068"/>
                  </a:lnTo>
                  <a:lnTo>
                    <a:pt x="78746" y="24057"/>
                  </a:lnTo>
                  <a:lnTo>
                    <a:pt x="78440" y="24981"/>
                  </a:lnTo>
                  <a:lnTo>
                    <a:pt x="78389" y="25155"/>
                  </a:lnTo>
                  <a:lnTo>
                    <a:pt x="78304" y="25316"/>
                  </a:lnTo>
                  <a:lnTo>
                    <a:pt x="32550" y="89372"/>
                  </a:lnTo>
                  <a:lnTo>
                    <a:pt x="31427" y="89574"/>
                  </a:lnTo>
                  <a:lnTo>
                    <a:pt x="60621" y="89574"/>
                  </a:lnTo>
                  <a:lnTo>
                    <a:pt x="97089" y="38516"/>
                  </a:lnTo>
                  <a:lnTo>
                    <a:pt x="98195" y="38316"/>
                  </a:lnTo>
                  <a:lnTo>
                    <a:pt x="124596" y="38316"/>
                  </a:lnTo>
                  <a:lnTo>
                    <a:pt x="119107" y="28030"/>
                  </a:lnTo>
                  <a:lnTo>
                    <a:pt x="113301" y="21075"/>
                  </a:lnTo>
                  <a:close/>
                </a:path>
              </a:pathLst>
            </a:custGeom>
            <a:solidFill>
              <a:srgbClr val="EDEBE7"/>
            </a:solidFill>
          </p:spPr>
          <p:txBody>
            <a:bodyPr wrap="square" lIns="0" tIns="0" rIns="0" bIns="0" rtlCol="0"/>
            <a:lstStyle/>
            <a:p>
              <a:endParaRPr/>
            </a:p>
          </p:txBody>
        </p:sp>
      </p:grpSp>
      <p:sp>
        <p:nvSpPr>
          <p:cNvPr id="11" name="object 10">
            <a:extLst>
              <a:ext uri="{FF2B5EF4-FFF2-40B4-BE49-F238E27FC236}">
                <a16:creationId xmlns:a16="http://schemas.microsoft.com/office/drawing/2014/main" id="{87EC535E-68F7-C0E7-DD7A-88524A6F3E60}"/>
              </a:ext>
            </a:extLst>
          </p:cNvPr>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A6A6A6"/>
          </a:solidFill>
        </p:spPr>
        <p:txBody>
          <a:bodyPr wrap="square" lIns="0" tIns="0" rIns="0" bIns="0" rtlCol="0"/>
          <a:lstStyle/>
          <a:p>
            <a:endParaRPr/>
          </a:p>
        </p:txBody>
      </p:sp>
      <p:sp>
        <p:nvSpPr>
          <p:cNvPr id="12" name="object 11">
            <a:extLst>
              <a:ext uri="{FF2B5EF4-FFF2-40B4-BE49-F238E27FC236}">
                <a16:creationId xmlns:a16="http://schemas.microsoft.com/office/drawing/2014/main" id="{E4CCA023-EA98-7A68-84C0-77AE07808B41}"/>
              </a:ext>
            </a:extLst>
          </p:cNvPr>
          <p:cNvSpPr txBox="1">
            <a:spLocks/>
          </p:cNvSpPr>
          <p:nvPr/>
        </p:nvSpPr>
        <p:spPr>
          <a:xfrm>
            <a:off x="1027886" y="1009650"/>
            <a:ext cx="4382313" cy="75692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GB" sz="4800" spc="195" dirty="0">
                <a:solidFill>
                  <a:srgbClr val="3AF77C"/>
                </a:solidFill>
              </a:rPr>
              <a:t>Questions ?</a:t>
            </a:r>
            <a:endParaRPr lang="en-GB" sz="4800" dirty="0"/>
          </a:p>
        </p:txBody>
      </p:sp>
    </p:spTree>
    <p:extLst>
      <p:ext uri="{BB962C8B-B14F-4D97-AF65-F5344CB8AC3E}">
        <p14:creationId xmlns:p14="http://schemas.microsoft.com/office/powerpoint/2010/main" val="215635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75628" y="3219653"/>
            <a:ext cx="2414905" cy="391795"/>
          </a:xfrm>
          <a:prstGeom prst="rect">
            <a:avLst/>
          </a:prstGeom>
        </p:spPr>
        <p:txBody>
          <a:bodyPr vert="horz" wrap="square" lIns="0" tIns="12700" rIns="0" bIns="0" rtlCol="0">
            <a:spAutoFit/>
          </a:bodyPr>
          <a:lstStyle/>
          <a:p>
            <a:pPr marL="12700">
              <a:lnSpc>
                <a:spcPct val="100000"/>
              </a:lnSpc>
              <a:spcBef>
                <a:spcPts val="100"/>
              </a:spcBef>
            </a:pPr>
            <a:r>
              <a:rPr lang="es-ES" sz="2400" spc="105" dirty="0">
                <a:solidFill>
                  <a:srgbClr val="FFFFFF"/>
                </a:solidFill>
              </a:rPr>
              <a:t>Guillaume Remy </a:t>
            </a:r>
            <a:endParaRPr sz="2400" dirty="0"/>
          </a:p>
        </p:txBody>
      </p:sp>
      <p:sp>
        <p:nvSpPr>
          <p:cNvPr id="3" name="object 3"/>
          <p:cNvSpPr txBox="1"/>
          <p:nvPr/>
        </p:nvSpPr>
        <p:spPr>
          <a:xfrm>
            <a:off x="1075436" y="3807967"/>
            <a:ext cx="2723515" cy="391160"/>
          </a:xfrm>
          <a:prstGeom prst="rect">
            <a:avLst/>
          </a:prstGeom>
        </p:spPr>
        <p:txBody>
          <a:bodyPr vert="horz" wrap="square" lIns="0" tIns="12700" rIns="0" bIns="0" rtlCol="0">
            <a:spAutoFit/>
          </a:bodyPr>
          <a:lstStyle/>
          <a:p>
            <a:pPr marL="12700">
              <a:lnSpc>
                <a:spcPct val="100000"/>
              </a:lnSpc>
              <a:spcBef>
                <a:spcPts val="100"/>
              </a:spcBef>
            </a:pPr>
            <a:r>
              <a:rPr sz="2400" u="sng" spc="90" dirty="0">
                <a:solidFill>
                  <a:srgbClr val="3AF77C"/>
                </a:solidFill>
                <a:uFill>
                  <a:solidFill>
                    <a:srgbClr val="3AF77C"/>
                  </a:solidFill>
                </a:uFill>
                <a:latin typeface="Tahoma"/>
                <a:cs typeface="Tahoma"/>
                <a:hlinkClick r:id="rId2"/>
              </a:rPr>
              <a:t>www.zeroca.world</a:t>
            </a:r>
            <a:endParaRPr sz="2400">
              <a:latin typeface="Tahoma"/>
              <a:cs typeface="Tahoma"/>
            </a:endParaRPr>
          </a:p>
        </p:txBody>
      </p:sp>
      <p:sp>
        <p:nvSpPr>
          <p:cNvPr id="4" name="object 4"/>
          <p:cNvSpPr txBox="1"/>
          <p:nvPr/>
        </p:nvSpPr>
        <p:spPr>
          <a:xfrm>
            <a:off x="6182614" y="3600450"/>
            <a:ext cx="2788285" cy="302006"/>
          </a:xfrm>
          <a:prstGeom prst="rect">
            <a:avLst/>
          </a:prstGeom>
        </p:spPr>
        <p:txBody>
          <a:bodyPr vert="horz" wrap="square" lIns="0" tIns="70485" rIns="0" bIns="0" rtlCol="0">
            <a:spAutoFit/>
          </a:bodyPr>
          <a:lstStyle/>
          <a:p>
            <a:pPr marL="12700">
              <a:lnSpc>
                <a:spcPct val="100000"/>
              </a:lnSpc>
              <a:spcBef>
                <a:spcPts val="555"/>
              </a:spcBef>
            </a:pPr>
            <a:r>
              <a:rPr lang="es-ES" sz="1500" u="sng" spc="45" dirty="0" err="1">
                <a:solidFill>
                  <a:srgbClr val="3AF77C"/>
                </a:solidFill>
                <a:uFill>
                  <a:solidFill>
                    <a:srgbClr val="3AF77C"/>
                  </a:solidFill>
                </a:uFill>
                <a:latin typeface="Tahoma"/>
                <a:cs typeface="Tahoma"/>
              </a:rPr>
              <a:t>guillaume.remy@zeroca.world</a:t>
            </a:r>
            <a:endParaRPr sz="1500" dirty="0">
              <a:latin typeface="Tahoma"/>
              <a:cs typeface="Tahoma"/>
            </a:endParaRPr>
          </a:p>
        </p:txBody>
      </p:sp>
      <p:sp>
        <p:nvSpPr>
          <p:cNvPr id="5" name="object 5"/>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sp>
        <p:nvSpPr>
          <p:cNvPr id="6" name="object 6"/>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A6A6A6"/>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F91DA55-1F90-A1ED-3304-0BC77A36EE10}"/>
              </a:ext>
            </a:extLst>
          </p:cNvPr>
          <p:cNvSpPr/>
          <p:nvPr/>
        </p:nvSpPr>
        <p:spPr>
          <a:xfrm>
            <a:off x="-137102" y="-20320"/>
            <a:ext cx="12260551"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dirty="0"/>
          </a:p>
        </p:txBody>
      </p:sp>
      <p:sp>
        <p:nvSpPr>
          <p:cNvPr id="3" name="object 3">
            <a:extLst>
              <a:ext uri="{FF2B5EF4-FFF2-40B4-BE49-F238E27FC236}">
                <a16:creationId xmlns:a16="http://schemas.microsoft.com/office/drawing/2014/main" id="{070798CD-6126-EBF1-310E-23CF7929D4BE}"/>
              </a:ext>
            </a:extLst>
          </p:cNvPr>
          <p:cNvSpPr/>
          <p:nvPr/>
        </p:nvSpPr>
        <p:spPr>
          <a:xfrm>
            <a:off x="3754784" y="20320"/>
            <a:ext cx="8368665" cy="6837680"/>
          </a:xfrm>
          <a:custGeom>
            <a:avLst/>
            <a:gdLst/>
            <a:ahLst/>
            <a:cxnLst/>
            <a:rect l="l" t="t" r="r" b="b"/>
            <a:pathLst>
              <a:path w="8368665" h="6837680">
                <a:moveTo>
                  <a:pt x="4184231" y="3418649"/>
                </a:moveTo>
                <a:lnTo>
                  <a:pt x="4175925" y="3178645"/>
                </a:lnTo>
                <a:lnTo>
                  <a:pt x="4151363" y="2943098"/>
                </a:lnTo>
                <a:lnTo>
                  <a:pt x="4111117" y="2712580"/>
                </a:lnTo>
                <a:lnTo>
                  <a:pt x="4055732" y="2487612"/>
                </a:lnTo>
                <a:lnTo>
                  <a:pt x="3985742" y="2268766"/>
                </a:lnTo>
                <a:lnTo>
                  <a:pt x="3901719" y="2056587"/>
                </a:lnTo>
                <a:lnTo>
                  <a:pt x="3804196" y="1851609"/>
                </a:lnTo>
                <a:lnTo>
                  <a:pt x="3693718" y="1654403"/>
                </a:lnTo>
                <a:lnTo>
                  <a:pt x="3570859" y="1465516"/>
                </a:lnTo>
                <a:lnTo>
                  <a:pt x="3436150" y="1285481"/>
                </a:lnTo>
                <a:lnTo>
                  <a:pt x="3290151" y="1114856"/>
                </a:lnTo>
                <a:lnTo>
                  <a:pt x="3133407" y="954189"/>
                </a:lnTo>
                <a:lnTo>
                  <a:pt x="2966466" y="804024"/>
                </a:lnTo>
                <a:lnTo>
                  <a:pt x="2789885" y="664933"/>
                </a:lnTo>
                <a:lnTo>
                  <a:pt x="2604211" y="537438"/>
                </a:lnTo>
                <a:lnTo>
                  <a:pt x="2409990" y="422109"/>
                </a:lnTo>
                <a:lnTo>
                  <a:pt x="2207768" y="319481"/>
                </a:lnTo>
                <a:lnTo>
                  <a:pt x="1998116" y="230111"/>
                </a:lnTo>
                <a:lnTo>
                  <a:pt x="1781568" y="154559"/>
                </a:lnTo>
                <a:lnTo>
                  <a:pt x="1558671" y="93345"/>
                </a:lnTo>
                <a:lnTo>
                  <a:pt x="1329982" y="47040"/>
                </a:lnTo>
                <a:lnTo>
                  <a:pt x="1096048" y="16179"/>
                </a:lnTo>
                <a:lnTo>
                  <a:pt x="857427" y="1333"/>
                </a:lnTo>
                <a:lnTo>
                  <a:pt x="760793" y="0"/>
                </a:lnTo>
                <a:lnTo>
                  <a:pt x="763409" y="845210"/>
                </a:lnTo>
                <a:lnTo>
                  <a:pt x="561949" y="805611"/>
                </a:lnTo>
                <a:lnTo>
                  <a:pt x="358622" y="778217"/>
                </a:lnTo>
                <a:lnTo>
                  <a:pt x="154000" y="763092"/>
                </a:lnTo>
                <a:lnTo>
                  <a:pt x="0" y="759790"/>
                </a:lnTo>
                <a:lnTo>
                  <a:pt x="1765" y="1587919"/>
                </a:lnTo>
                <a:lnTo>
                  <a:pt x="15748" y="1781238"/>
                </a:lnTo>
                <a:lnTo>
                  <a:pt x="43307" y="1971281"/>
                </a:lnTo>
                <a:lnTo>
                  <a:pt x="84035" y="2157438"/>
                </a:lnTo>
                <a:lnTo>
                  <a:pt x="137541" y="2339149"/>
                </a:lnTo>
                <a:lnTo>
                  <a:pt x="203403" y="2515832"/>
                </a:lnTo>
                <a:lnTo>
                  <a:pt x="281228" y="2686875"/>
                </a:lnTo>
                <a:lnTo>
                  <a:pt x="370598" y="2851734"/>
                </a:lnTo>
                <a:lnTo>
                  <a:pt x="471106" y="3009798"/>
                </a:lnTo>
                <a:lnTo>
                  <a:pt x="582345" y="3160496"/>
                </a:lnTo>
                <a:lnTo>
                  <a:pt x="703910" y="3303232"/>
                </a:lnTo>
                <a:lnTo>
                  <a:pt x="835393" y="3437445"/>
                </a:lnTo>
                <a:lnTo>
                  <a:pt x="976388" y="3562527"/>
                </a:lnTo>
                <a:lnTo>
                  <a:pt x="1126477" y="3677920"/>
                </a:lnTo>
                <a:lnTo>
                  <a:pt x="1285265" y="3783025"/>
                </a:lnTo>
                <a:lnTo>
                  <a:pt x="1452346" y="3877259"/>
                </a:lnTo>
                <a:lnTo>
                  <a:pt x="1627301" y="3960050"/>
                </a:lnTo>
                <a:lnTo>
                  <a:pt x="1763445" y="4014266"/>
                </a:lnTo>
                <a:lnTo>
                  <a:pt x="1649907" y="4110774"/>
                </a:lnTo>
                <a:lnTo>
                  <a:pt x="1508048" y="4248035"/>
                </a:lnTo>
                <a:lnTo>
                  <a:pt x="1377429" y="4394454"/>
                </a:lnTo>
                <a:lnTo>
                  <a:pt x="1258354" y="4549318"/>
                </a:lnTo>
                <a:lnTo>
                  <a:pt x="1151191" y="4711928"/>
                </a:lnTo>
                <a:lnTo>
                  <a:pt x="1056259" y="4881575"/>
                </a:lnTo>
                <a:lnTo>
                  <a:pt x="973886" y="5057559"/>
                </a:lnTo>
                <a:lnTo>
                  <a:pt x="904443" y="5239169"/>
                </a:lnTo>
                <a:lnTo>
                  <a:pt x="848245" y="5425694"/>
                </a:lnTo>
                <a:lnTo>
                  <a:pt x="805637" y="5616435"/>
                </a:lnTo>
                <a:lnTo>
                  <a:pt x="776960" y="5810694"/>
                </a:lnTo>
                <a:lnTo>
                  <a:pt x="764794" y="5958268"/>
                </a:lnTo>
                <a:lnTo>
                  <a:pt x="760793" y="6107112"/>
                </a:lnTo>
                <a:lnTo>
                  <a:pt x="760793" y="6837578"/>
                </a:lnTo>
                <a:lnTo>
                  <a:pt x="1001141" y="6829285"/>
                </a:lnTo>
                <a:lnTo>
                  <a:pt x="1237005" y="6804761"/>
                </a:lnTo>
                <a:lnTo>
                  <a:pt x="1467866" y="6764579"/>
                </a:lnTo>
                <a:lnTo>
                  <a:pt x="1693138" y="6709257"/>
                </a:lnTo>
                <a:lnTo>
                  <a:pt x="1912289" y="6639369"/>
                </a:lnTo>
                <a:lnTo>
                  <a:pt x="2124773" y="6555460"/>
                </a:lnTo>
                <a:lnTo>
                  <a:pt x="2330031" y="6458064"/>
                </a:lnTo>
                <a:lnTo>
                  <a:pt x="2527516" y="6347752"/>
                </a:lnTo>
                <a:lnTo>
                  <a:pt x="2716669" y="6225057"/>
                </a:lnTo>
                <a:lnTo>
                  <a:pt x="2896959" y="6090539"/>
                </a:lnTo>
                <a:lnTo>
                  <a:pt x="3067824" y="5944743"/>
                </a:lnTo>
                <a:lnTo>
                  <a:pt x="3228708" y="5788215"/>
                </a:lnTo>
                <a:lnTo>
                  <a:pt x="3379076" y="5621502"/>
                </a:lnTo>
                <a:lnTo>
                  <a:pt x="3518370" y="5445176"/>
                </a:lnTo>
                <a:lnTo>
                  <a:pt x="3646030" y="5259756"/>
                </a:lnTo>
                <a:lnTo>
                  <a:pt x="3761524" y="5065801"/>
                </a:lnTo>
                <a:lnTo>
                  <a:pt x="3864292" y="4863871"/>
                </a:lnTo>
                <a:lnTo>
                  <a:pt x="3953789" y="4654512"/>
                </a:lnTo>
                <a:lnTo>
                  <a:pt x="4029456" y="4438269"/>
                </a:lnTo>
                <a:lnTo>
                  <a:pt x="4090759" y="4215676"/>
                </a:lnTo>
                <a:lnTo>
                  <a:pt x="4137126" y="3987317"/>
                </a:lnTo>
                <a:lnTo>
                  <a:pt x="4168013" y="3753713"/>
                </a:lnTo>
                <a:lnTo>
                  <a:pt x="4182884" y="3515423"/>
                </a:lnTo>
                <a:lnTo>
                  <a:pt x="4184231" y="3418649"/>
                </a:lnTo>
                <a:close/>
              </a:path>
              <a:path w="8368665" h="6837680">
                <a:moveTo>
                  <a:pt x="8368449" y="759790"/>
                </a:moveTo>
                <a:lnTo>
                  <a:pt x="8163204" y="765822"/>
                </a:lnTo>
                <a:lnTo>
                  <a:pt x="7958861" y="784072"/>
                </a:lnTo>
                <a:lnTo>
                  <a:pt x="7755941" y="814476"/>
                </a:lnTo>
                <a:lnTo>
                  <a:pt x="7605014" y="845210"/>
                </a:lnTo>
                <a:lnTo>
                  <a:pt x="7607605" y="730542"/>
                </a:lnTo>
                <a:lnTo>
                  <a:pt x="7607605" y="0"/>
                </a:lnTo>
                <a:lnTo>
                  <a:pt x="7367270" y="8293"/>
                </a:lnTo>
                <a:lnTo>
                  <a:pt x="7131405" y="32816"/>
                </a:lnTo>
                <a:lnTo>
                  <a:pt x="6900558" y="72999"/>
                </a:lnTo>
                <a:lnTo>
                  <a:pt x="6675285" y="128320"/>
                </a:lnTo>
                <a:lnTo>
                  <a:pt x="6456146" y="198208"/>
                </a:lnTo>
                <a:lnTo>
                  <a:pt x="6243675" y="282117"/>
                </a:lnTo>
                <a:lnTo>
                  <a:pt x="6038431" y="379514"/>
                </a:lnTo>
                <a:lnTo>
                  <a:pt x="5840946" y="489826"/>
                </a:lnTo>
                <a:lnTo>
                  <a:pt x="5651805" y="612521"/>
                </a:lnTo>
                <a:lnTo>
                  <a:pt x="5471515" y="747039"/>
                </a:lnTo>
                <a:lnTo>
                  <a:pt x="5300662" y="892848"/>
                </a:lnTo>
                <a:lnTo>
                  <a:pt x="5139779" y="1049375"/>
                </a:lnTo>
                <a:lnTo>
                  <a:pt x="4989423" y="1216088"/>
                </a:lnTo>
                <a:lnTo>
                  <a:pt x="4850130" y="1392428"/>
                </a:lnTo>
                <a:lnTo>
                  <a:pt x="4722469" y="1577860"/>
                </a:lnTo>
                <a:lnTo>
                  <a:pt x="4606976" y="1771815"/>
                </a:lnTo>
                <a:lnTo>
                  <a:pt x="4504207" y="1973757"/>
                </a:lnTo>
                <a:lnTo>
                  <a:pt x="4414710" y="2183130"/>
                </a:lnTo>
                <a:lnTo>
                  <a:pt x="4339044" y="2399385"/>
                </a:lnTo>
                <a:lnTo>
                  <a:pt x="4277741" y="2621978"/>
                </a:lnTo>
                <a:lnTo>
                  <a:pt x="4231360" y="2850362"/>
                </a:lnTo>
                <a:lnTo>
                  <a:pt x="4200448" y="3083979"/>
                </a:lnTo>
                <a:lnTo>
                  <a:pt x="4185564" y="3322282"/>
                </a:lnTo>
                <a:lnTo>
                  <a:pt x="4184231" y="3418649"/>
                </a:lnTo>
                <a:lnTo>
                  <a:pt x="4184231" y="3418929"/>
                </a:lnTo>
                <a:lnTo>
                  <a:pt x="4192536" y="3658933"/>
                </a:lnTo>
                <a:lnTo>
                  <a:pt x="4217086" y="3894467"/>
                </a:lnTo>
                <a:lnTo>
                  <a:pt x="4257332" y="4124998"/>
                </a:lnTo>
                <a:lnTo>
                  <a:pt x="4312717" y="4349953"/>
                </a:lnTo>
                <a:lnTo>
                  <a:pt x="4382706" y="4568799"/>
                </a:lnTo>
                <a:lnTo>
                  <a:pt x="4466729" y="4780991"/>
                </a:lnTo>
                <a:lnTo>
                  <a:pt x="4564253" y="4985956"/>
                </a:lnTo>
                <a:lnTo>
                  <a:pt x="4674717" y="5183162"/>
                </a:lnTo>
                <a:lnTo>
                  <a:pt x="4797590" y="5372062"/>
                </a:lnTo>
                <a:lnTo>
                  <a:pt x="4932286" y="5552097"/>
                </a:lnTo>
                <a:lnTo>
                  <a:pt x="5078285" y="5722721"/>
                </a:lnTo>
                <a:lnTo>
                  <a:pt x="5235041" y="5883376"/>
                </a:lnTo>
                <a:lnTo>
                  <a:pt x="5401970" y="6033541"/>
                </a:lnTo>
                <a:lnTo>
                  <a:pt x="5578551" y="6172632"/>
                </a:lnTo>
                <a:lnTo>
                  <a:pt x="5764225" y="6300127"/>
                </a:lnTo>
                <a:lnTo>
                  <a:pt x="5958446" y="6415456"/>
                </a:lnTo>
                <a:lnTo>
                  <a:pt x="6160655" y="6518084"/>
                </a:lnTo>
                <a:lnTo>
                  <a:pt x="6370307" y="6607454"/>
                </a:lnTo>
                <a:lnTo>
                  <a:pt x="6586855" y="6683019"/>
                </a:lnTo>
                <a:lnTo>
                  <a:pt x="6809740" y="6744233"/>
                </a:lnTo>
                <a:lnTo>
                  <a:pt x="7038429" y="6790537"/>
                </a:lnTo>
                <a:lnTo>
                  <a:pt x="7272350" y="6821386"/>
                </a:lnTo>
                <a:lnTo>
                  <a:pt x="7510970" y="6836245"/>
                </a:lnTo>
                <a:lnTo>
                  <a:pt x="7607605" y="6837578"/>
                </a:lnTo>
                <a:lnTo>
                  <a:pt x="7605852" y="6007747"/>
                </a:lnTo>
                <a:lnTo>
                  <a:pt x="7596391" y="5859729"/>
                </a:lnTo>
                <a:lnTo>
                  <a:pt x="7571245" y="5664708"/>
                </a:lnTo>
                <a:lnTo>
                  <a:pt x="7532078" y="5473014"/>
                </a:lnTo>
                <a:lnTo>
                  <a:pt x="7479258" y="5285359"/>
                </a:lnTo>
                <a:lnTo>
                  <a:pt x="7413091" y="5102453"/>
                </a:lnTo>
                <a:lnTo>
                  <a:pt x="7333932" y="4925009"/>
                </a:lnTo>
                <a:lnTo>
                  <a:pt x="7242111" y="4753711"/>
                </a:lnTo>
                <a:lnTo>
                  <a:pt x="7137984" y="4589272"/>
                </a:lnTo>
                <a:lnTo>
                  <a:pt x="7021868" y="4432401"/>
                </a:lnTo>
                <a:lnTo>
                  <a:pt x="6894106" y="4283811"/>
                </a:lnTo>
                <a:lnTo>
                  <a:pt x="6755041" y="4144200"/>
                </a:lnTo>
                <a:lnTo>
                  <a:pt x="6643522" y="4045801"/>
                </a:lnTo>
                <a:lnTo>
                  <a:pt x="6605003" y="4014266"/>
                </a:lnTo>
                <a:lnTo>
                  <a:pt x="6785597" y="3940454"/>
                </a:lnTo>
                <a:lnTo>
                  <a:pt x="6958609" y="3854754"/>
                </a:lnTo>
                <a:lnTo>
                  <a:pt x="7123658" y="3757739"/>
                </a:lnTo>
                <a:lnTo>
                  <a:pt x="7280300" y="3650018"/>
                </a:lnTo>
                <a:lnTo>
                  <a:pt x="7428166" y="3532149"/>
                </a:lnTo>
                <a:lnTo>
                  <a:pt x="7566812" y="3404717"/>
                </a:lnTo>
                <a:lnTo>
                  <a:pt x="7695857" y="3268332"/>
                </a:lnTo>
                <a:lnTo>
                  <a:pt x="7814881" y="3123539"/>
                </a:lnTo>
                <a:lnTo>
                  <a:pt x="7923479" y="2970949"/>
                </a:lnTo>
                <a:lnTo>
                  <a:pt x="8021244" y="2811132"/>
                </a:lnTo>
                <a:lnTo>
                  <a:pt x="8107769" y="2644673"/>
                </a:lnTo>
                <a:lnTo>
                  <a:pt x="8182635" y="2472156"/>
                </a:lnTo>
                <a:lnTo>
                  <a:pt x="8245449" y="2294178"/>
                </a:lnTo>
                <a:lnTo>
                  <a:pt x="8295805" y="2111298"/>
                </a:lnTo>
                <a:lnTo>
                  <a:pt x="8333283" y="1924113"/>
                </a:lnTo>
                <a:lnTo>
                  <a:pt x="8357489" y="1733194"/>
                </a:lnTo>
                <a:lnTo>
                  <a:pt x="8368004" y="1539138"/>
                </a:lnTo>
                <a:lnTo>
                  <a:pt x="8368449" y="759790"/>
                </a:lnTo>
                <a:close/>
              </a:path>
            </a:pathLst>
          </a:custGeom>
          <a:solidFill>
            <a:srgbClr val="163D2F"/>
          </a:solidFill>
        </p:spPr>
        <p:txBody>
          <a:bodyPr wrap="square" lIns="0" tIns="0" rIns="0" bIns="0" rtlCol="0"/>
          <a:lstStyle/>
          <a:p>
            <a:endParaRPr dirty="0"/>
          </a:p>
        </p:txBody>
      </p:sp>
      <p:sp>
        <p:nvSpPr>
          <p:cNvPr id="4" name="object 4">
            <a:extLst>
              <a:ext uri="{FF2B5EF4-FFF2-40B4-BE49-F238E27FC236}">
                <a16:creationId xmlns:a16="http://schemas.microsoft.com/office/drawing/2014/main" id="{753B032F-A625-2ED5-973A-26CC8A9A7542}"/>
              </a:ext>
            </a:extLst>
          </p:cNvPr>
          <p:cNvSpPr txBox="1">
            <a:spLocks/>
          </p:cNvSpPr>
          <p:nvPr/>
        </p:nvSpPr>
        <p:spPr>
          <a:xfrm>
            <a:off x="-1235537" y="227843"/>
            <a:ext cx="4122374" cy="697627"/>
          </a:xfrm>
          <a:prstGeom prst="rect">
            <a:avLst/>
          </a:prstGeom>
        </p:spPr>
        <p:txBody>
          <a:bodyPr vert="horz" wrap="square" lIns="0" tIns="4318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indent="1714500">
              <a:lnSpc>
                <a:spcPts val="5140"/>
              </a:lnSpc>
              <a:spcBef>
                <a:spcPts val="340"/>
              </a:spcBef>
            </a:pPr>
            <a:r>
              <a:rPr lang="es-ES" spc="170">
                <a:solidFill>
                  <a:srgbClr val="3AF77C"/>
                </a:solidFill>
              </a:rPr>
              <a:t>Agenda: </a:t>
            </a:r>
            <a:endParaRPr lang="es-ES" dirty="0"/>
          </a:p>
        </p:txBody>
      </p:sp>
      <p:sp>
        <p:nvSpPr>
          <p:cNvPr id="6" name="object 7">
            <a:extLst>
              <a:ext uri="{FF2B5EF4-FFF2-40B4-BE49-F238E27FC236}">
                <a16:creationId xmlns:a16="http://schemas.microsoft.com/office/drawing/2014/main" id="{09570611-31C1-B929-AFE5-F8933E64CBB7}"/>
              </a:ext>
            </a:extLst>
          </p:cNvPr>
          <p:cNvSpPr txBox="1"/>
          <p:nvPr/>
        </p:nvSpPr>
        <p:spPr>
          <a:xfrm>
            <a:off x="491327" y="2060054"/>
            <a:ext cx="5106670" cy="212879"/>
          </a:xfrm>
          <a:prstGeom prst="rect">
            <a:avLst/>
          </a:prstGeom>
        </p:spPr>
        <p:txBody>
          <a:bodyPr vert="horz" wrap="square" lIns="0" tIns="12700" rIns="0" bIns="0" rtlCol="0">
            <a:spAutoFit/>
          </a:bodyPr>
          <a:lstStyle/>
          <a:p>
            <a:pPr marL="240665" indent="-227965">
              <a:lnSpc>
                <a:spcPct val="100000"/>
              </a:lnSpc>
              <a:spcBef>
                <a:spcPts val="100"/>
              </a:spcBef>
              <a:buFont typeface="Arial MT"/>
              <a:buChar char="•"/>
              <a:tabLst>
                <a:tab pos="240665" algn="l"/>
              </a:tabLst>
            </a:pPr>
            <a:r>
              <a:rPr sz="1300" spc="50" dirty="0">
                <a:solidFill>
                  <a:srgbClr val="1F1B1B"/>
                </a:solidFill>
                <a:latin typeface="Tahoma"/>
                <a:cs typeface="Tahoma"/>
              </a:rPr>
              <a:t>banks</a:t>
            </a:r>
            <a:endParaRPr sz="1300" dirty="0">
              <a:latin typeface="Tahoma"/>
              <a:cs typeface="Tahoma"/>
            </a:endParaRPr>
          </a:p>
        </p:txBody>
      </p:sp>
      <p:graphicFrame>
        <p:nvGraphicFramePr>
          <p:cNvPr id="7" name="Table 6">
            <a:extLst>
              <a:ext uri="{FF2B5EF4-FFF2-40B4-BE49-F238E27FC236}">
                <a16:creationId xmlns:a16="http://schemas.microsoft.com/office/drawing/2014/main" id="{33DFB6F8-871E-2415-698D-38BA4B796A13}"/>
              </a:ext>
            </a:extLst>
          </p:cNvPr>
          <p:cNvGraphicFramePr>
            <a:graphicFrameLocks noGrp="1"/>
          </p:cNvGraphicFramePr>
          <p:nvPr>
            <p:extLst>
              <p:ext uri="{D42A27DB-BD31-4B8C-83A1-F6EECF244321}">
                <p14:modId xmlns:p14="http://schemas.microsoft.com/office/powerpoint/2010/main" val="1167132197"/>
              </p:ext>
            </p:extLst>
          </p:nvPr>
        </p:nvGraphicFramePr>
        <p:xfrm>
          <a:off x="491327" y="1634375"/>
          <a:ext cx="8127999" cy="321056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1488677753"/>
                    </a:ext>
                  </a:extLst>
                </a:gridCol>
                <a:gridCol w="2709333">
                  <a:extLst>
                    <a:ext uri="{9D8B030D-6E8A-4147-A177-3AD203B41FA5}">
                      <a16:colId xmlns:a16="http://schemas.microsoft.com/office/drawing/2014/main" val="1540815337"/>
                    </a:ext>
                  </a:extLst>
                </a:gridCol>
                <a:gridCol w="2709333">
                  <a:extLst>
                    <a:ext uri="{9D8B030D-6E8A-4147-A177-3AD203B41FA5}">
                      <a16:colId xmlns:a16="http://schemas.microsoft.com/office/drawing/2014/main" val="2229306271"/>
                    </a:ext>
                  </a:extLst>
                </a:gridCol>
              </a:tblGrid>
              <a:tr h="370840">
                <a:tc>
                  <a:txBody>
                    <a:bodyPr/>
                    <a:lstStyle/>
                    <a:p>
                      <a:r>
                        <a:rPr lang="en-CH" dirty="0"/>
                        <a:t>Time </a:t>
                      </a:r>
                    </a:p>
                  </a:txBody>
                  <a:tcPr/>
                </a:tc>
                <a:tc>
                  <a:txBody>
                    <a:bodyPr/>
                    <a:lstStyle/>
                    <a:p>
                      <a:r>
                        <a:rPr lang="en-CH" dirty="0"/>
                        <a:t>Program </a:t>
                      </a:r>
                    </a:p>
                  </a:txBody>
                  <a:tcPr/>
                </a:tc>
                <a:tc>
                  <a:txBody>
                    <a:bodyPr/>
                    <a:lstStyle/>
                    <a:p>
                      <a:r>
                        <a:rPr lang="en-CH" dirty="0"/>
                        <a:t>Presenter </a:t>
                      </a:r>
                    </a:p>
                  </a:txBody>
                  <a:tcPr/>
                </a:tc>
                <a:extLst>
                  <a:ext uri="{0D108BD9-81ED-4DB2-BD59-A6C34878D82A}">
                    <a16:rowId xmlns:a16="http://schemas.microsoft.com/office/drawing/2014/main" val="3976772309"/>
                  </a:ext>
                </a:extLst>
              </a:tr>
              <a:tr h="370840">
                <a:tc>
                  <a:txBody>
                    <a:bodyPr/>
                    <a:lstStyle/>
                    <a:p>
                      <a:r>
                        <a:rPr lang="en-CH" dirty="0"/>
                        <a:t>15:00 – 15:10 </a:t>
                      </a:r>
                    </a:p>
                  </a:txBody>
                  <a:tcPr/>
                </a:tc>
                <a:tc>
                  <a:txBody>
                    <a:bodyPr/>
                    <a:lstStyle/>
                    <a:p>
                      <a:r>
                        <a:rPr lang="en-CH" dirty="0"/>
                        <a:t>Welcome Remarks </a:t>
                      </a:r>
                    </a:p>
                  </a:txBody>
                  <a:tcPr/>
                </a:tc>
                <a:tc>
                  <a:txBody>
                    <a:bodyPr/>
                    <a:lstStyle/>
                    <a:p>
                      <a:r>
                        <a:rPr lang="en-CH" dirty="0"/>
                        <a:t>Enya Grutter Communications Manager </a:t>
                      </a:r>
                    </a:p>
                  </a:txBody>
                  <a:tcPr/>
                </a:tc>
                <a:extLst>
                  <a:ext uri="{0D108BD9-81ED-4DB2-BD59-A6C34878D82A}">
                    <a16:rowId xmlns:a16="http://schemas.microsoft.com/office/drawing/2014/main" val="2042466946"/>
                  </a:ext>
                </a:extLst>
              </a:tr>
              <a:tr h="370840">
                <a:tc>
                  <a:txBody>
                    <a:bodyPr/>
                    <a:lstStyle/>
                    <a:p>
                      <a:r>
                        <a:rPr lang="en-CH" dirty="0"/>
                        <a:t>15:10 -  15:35 </a:t>
                      </a:r>
                    </a:p>
                  </a:txBody>
                  <a:tcPr/>
                </a:tc>
                <a:tc>
                  <a:txBody>
                    <a:bodyPr/>
                    <a:lstStyle/>
                    <a:p>
                      <a:r>
                        <a:rPr lang="en-CH" dirty="0"/>
                        <a:t>Program Presentation </a:t>
                      </a:r>
                    </a:p>
                  </a:txBody>
                  <a:tcPr/>
                </a:tc>
                <a:tc>
                  <a:txBody>
                    <a:bodyPr/>
                    <a:lstStyle/>
                    <a:p>
                      <a:r>
                        <a:rPr lang="en-CH" dirty="0"/>
                        <a:t>Guillaume Remy</a:t>
                      </a:r>
                      <a:endParaRPr lang="fr-FR" dirty="0"/>
                    </a:p>
                    <a:p>
                      <a:r>
                        <a:rPr lang="en-CH" dirty="0"/>
                        <a:t>Co-Founder of Zeroca </a:t>
                      </a:r>
                    </a:p>
                  </a:txBody>
                  <a:tcPr/>
                </a:tc>
                <a:extLst>
                  <a:ext uri="{0D108BD9-81ED-4DB2-BD59-A6C34878D82A}">
                    <a16:rowId xmlns:a16="http://schemas.microsoft.com/office/drawing/2014/main" val="1999547475"/>
                  </a:ext>
                </a:extLst>
              </a:tr>
              <a:tr h="370840">
                <a:tc>
                  <a:txBody>
                    <a:bodyPr/>
                    <a:lstStyle/>
                    <a:p>
                      <a:r>
                        <a:rPr lang="en-CH" dirty="0"/>
                        <a:t>15:35 – 15:50 </a:t>
                      </a:r>
                    </a:p>
                  </a:txBody>
                  <a:tcPr/>
                </a:tc>
                <a:tc>
                  <a:txBody>
                    <a:bodyPr/>
                    <a:lstStyle/>
                    <a:p>
                      <a:r>
                        <a:rPr lang="en-CH" dirty="0"/>
                        <a:t>Q&amp;A</a:t>
                      </a:r>
                    </a:p>
                  </a:txBody>
                  <a:tcPr/>
                </a:tc>
                <a:tc>
                  <a:txBody>
                    <a:bodyPr/>
                    <a:lstStyle/>
                    <a:p>
                      <a:endParaRPr lang="en-CH" dirty="0"/>
                    </a:p>
                  </a:txBody>
                  <a:tcPr/>
                </a:tc>
                <a:extLst>
                  <a:ext uri="{0D108BD9-81ED-4DB2-BD59-A6C34878D82A}">
                    <a16:rowId xmlns:a16="http://schemas.microsoft.com/office/drawing/2014/main" val="1995050261"/>
                  </a:ext>
                </a:extLst>
              </a:tr>
              <a:tr h="370840">
                <a:tc>
                  <a:txBody>
                    <a:bodyPr/>
                    <a:lstStyle/>
                    <a:p>
                      <a:r>
                        <a:rPr lang="en-CH" dirty="0"/>
                        <a:t>15:50 – 16:00 </a:t>
                      </a:r>
                    </a:p>
                  </a:txBody>
                  <a:tcPr/>
                </a:tc>
                <a:tc>
                  <a:txBody>
                    <a:bodyPr/>
                    <a:lstStyle/>
                    <a:p>
                      <a:r>
                        <a:rPr lang="en-CH" dirty="0"/>
                        <a:t>Closing Remarks </a:t>
                      </a:r>
                    </a:p>
                  </a:txBody>
                  <a:tcPr/>
                </a:tc>
                <a:tc>
                  <a:txBody>
                    <a:bodyPr/>
                    <a:lstStyle/>
                    <a:p>
                      <a:r>
                        <a:rPr lang="en-CH" dirty="0"/>
                        <a:t>Enya Grutter Communications Manager </a:t>
                      </a:r>
                    </a:p>
                  </a:txBody>
                  <a:tcPr/>
                </a:tc>
                <a:extLst>
                  <a:ext uri="{0D108BD9-81ED-4DB2-BD59-A6C34878D82A}">
                    <a16:rowId xmlns:a16="http://schemas.microsoft.com/office/drawing/2014/main" val="2465991185"/>
                  </a:ext>
                </a:extLst>
              </a:tr>
            </a:tbl>
          </a:graphicData>
        </a:graphic>
      </p:graphicFrame>
    </p:spTree>
    <p:extLst>
      <p:ext uri="{BB962C8B-B14F-4D97-AF65-F5344CB8AC3E}">
        <p14:creationId xmlns:p14="http://schemas.microsoft.com/office/powerpoint/2010/main" val="365554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0" y="0"/>
            <a:ext cx="6618605" cy="6858000"/>
          </a:xfrm>
          <a:custGeom>
            <a:avLst/>
            <a:gdLst/>
            <a:ahLst/>
            <a:cxnLst/>
            <a:rect l="l" t="t" r="r" b="b"/>
            <a:pathLst>
              <a:path w="6618605" h="6858000">
                <a:moveTo>
                  <a:pt x="0" y="6858000"/>
                </a:moveTo>
                <a:lnTo>
                  <a:pt x="6618093" y="6858000"/>
                </a:lnTo>
                <a:lnTo>
                  <a:pt x="6618093" y="0"/>
                </a:lnTo>
                <a:lnTo>
                  <a:pt x="0" y="0"/>
                </a:lnTo>
                <a:lnTo>
                  <a:pt x="0" y="6858000"/>
                </a:lnTo>
                <a:close/>
              </a:path>
            </a:pathLst>
          </a:custGeom>
          <a:solidFill>
            <a:srgbClr val="EDEBE7"/>
          </a:solidFill>
        </p:spPr>
        <p:txBody>
          <a:bodyPr wrap="square" lIns="0" tIns="0" rIns="0" bIns="0" rtlCol="0"/>
          <a:lstStyle/>
          <a:p>
            <a:endParaRPr/>
          </a:p>
        </p:txBody>
      </p:sp>
      <p:sp>
        <p:nvSpPr>
          <p:cNvPr id="3" name="object 3"/>
          <p:cNvSpPr txBox="1">
            <a:spLocks noGrp="1"/>
          </p:cNvSpPr>
          <p:nvPr>
            <p:ph type="title"/>
          </p:nvPr>
        </p:nvSpPr>
        <p:spPr>
          <a:xfrm>
            <a:off x="1140358" y="468248"/>
            <a:ext cx="3021330" cy="2280920"/>
          </a:xfrm>
          <a:prstGeom prst="rect">
            <a:avLst/>
          </a:prstGeom>
        </p:spPr>
        <p:txBody>
          <a:bodyPr vert="horz" wrap="square" lIns="0" tIns="73025" rIns="0" bIns="0" rtlCol="0">
            <a:spAutoFit/>
          </a:bodyPr>
          <a:lstStyle/>
          <a:p>
            <a:pPr marL="12700" marR="5080">
              <a:lnSpc>
                <a:spcPct val="90000"/>
              </a:lnSpc>
              <a:spcBef>
                <a:spcPts val="575"/>
              </a:spcBef>
            </a:pPr>
            <a:r>
              <a:rPr sz="4000" spc="75" dirty="0"/>
              <a:t>Introducing </a:t>
            </a:r>
            <a:r>
              <a:rPr sz="4000" spc="100" dirty="0"/>
              <a:t>Our</a:t>
            </a:r>
            <a:r>
              <a:rPr sz="4000" spc="-110" dirty="0"/>
              <a:t> </a:t>
            </a:r>
            <a:r>
              <a:rPr sz="4000" spc="170" dirty="0"/>
              <a:t>Joint </a:t>
            </a:r>
            <a:r>
              <a:rPr sz="4000" spc="150" dirty="0"/>
              <a:t>Experience </a:t>
            </a:r>
            <a:r>
              <a:rPr sz="4000" spc="60" dirty="0"/>
              <a:t>in</a:t>
            </a:r>
            <a:r>
              <a:rPr sz="4000" spc="-130" dirty="0"/>
              <a:t> </a:t>
            </a:r>
            <a:r>
              <a:rPr sz="4000" spc="254" dirty="0"/>
              <a:t>E-</a:t>
            </a:r>
            <a:r>
              <a:rPr sz="4000" spc="155" dirty="0"/>
              <a:t>Mobility</a:t>
            </a:r>
            <a:endParaRPr sz="4000"/>
          </a:p>
        </p:txBody>
      </p:sp>
      <p:sp>
        <p:nvSpPr>
          <p:cNvPr id="4" name="object 4"/>
          <p:cNvSpPr txBox="1"/>
          <p:nvPr/>
        </p:nvSpPr>
        <p:spPr>
          <a:xfrm>
            <a:off x="1142491" y="2914904"/>
            <a:ext cx="3422015" cy="798295"/>
          </a:xfrm>
          <a:prstGeom prst="rect">
            <a:avLst/>
          </a:prstGeom>
        </p:spPr>
        <p:txBody>
          <a:bodyPr vert="horz" wrap="square" lIns="0" tIns="13335" rIns="0" bIns="0" rtlCol="0">
            <a:spAutoFit/>
          </a:bodyPr>
          <a:lstStyle/>
          <a:p>
            <a:pPr marL="240665" indent="-227965">
              <a:lnSpc>
                <a:spcPct val="100000"/>
              </a:lnSpc>
              <a:spcBef>
                <a:spcPts val="105"/>
              </a:spcBef>
              <a:buFont typeface="Arial MT"/>
              <a:buChar char="•"/>
              <a:tabLst>
                <a:tab pos="240665" algn="l"/>
              </a:tabLst>
            </a:pPr>
            <a:r>
              <a:rPr sz="1700" spc="85" dirty="0">
                <a:solidFill>
                  <a:srgbClr val="1F1B1B"/>
                </a:solidFill>
                <a:latin typeface="Tahoma"/>
                <a:cs typeface="Tahoma"/>
              </a:rPr>
              <a:t>Zeroca</a:t>
            </a:r>
            <a:r>
              <a:rPr sz="1700" spc="-50" dirty="0">
                <a:solidFill>
                  <a:srgbClr val="1F1B1B"/>
                </a:solidFill>
                <a:latin typeface="Tahoma"/>
                <a:cs typeface="Tahoma"/>
              </a:rPr>
              <a:t> </a:t>
            </a:r>
            <a:r>
              <a:rPr sz="1700" spc="65" dirty="0">
                <a:solidFill>
                  <a:srgbClr val="1F1B1B"/>
                </a:solidFill>
                <a:latin typeface="Tahoma"/>
                <a:cs typeface="Tahoma"/>
              </a:rPr>
              <a:t>is</a:t>
            </a:r>
            <a:r>
              <a:rPr sz="1700" spc="-35" dirty="0">
                <a:solidFill>
                  <a:srgbClr val="1F1B1B"/>
                </a:solidFill>
                <a:latin typeface="Tahoma"/>
                <a:cs typeface="Tahoma"/>
              </a:rPr>
              <a:t> </a:t>
            </a:r>
            <a:r>
              <a:rPr sz="1700" spc="70" dirty="0">
                <a:solidFill>
                  <a:srgbClr val="1F1B1B"/>
                </a:solidFill>
                <a:latin typeface="Tahoma"/>
                <a:cs typeface="Tahoma"/>
              </a:rPr>
              <a:t>a</a:t>
            </a:r>
            <a:r>
              <a:rPr sz="1700" spc="-25" dirty="0">
                <a:solidFill>
                  <a:srgbClr val="1F1B1B"/>
                </a:solidFill>
                <a:latin typeface="Tahoma"/>
                <a:cs typeface="Tahoma"/>
              </a:rPr>
              <a:t> </a:t>
            </a:r>
            <a:r>
              <a:rPr sz="1700" dirty="0">
                <a:solidFill>
                  <a:srgbClr val="1F1B1B"/>
                </a:solidFill>
                <a:latin typeface="Tahoma"/>
                <a:cs typeface="Tahoma"/>
              </a:rPr>
              <a:t>joint</a:t>
            </a:r>
            <a:r>
              <a:rPr sz="1700" spc="-55" dirty="0">
                <a:solidFill>
                  <a:srgbClr val="1F1B1B"/>
                </a:solidFill>
                <a:latin typeface="Tahoma"/>
                <a:cs typeface="Tahoma"/>
              </a:rPr>
              <a:t> </a:t>
            </a:r>
            <a:r>
              <a:rPr sz="1700" spc="60" dirty="0">
                <a:solidFill>
                  <a:srgbClr val="1F1B1B"/>
                </a:solidFill>
                <a:latin typeface="Tahoma"/>
                <a:cs typeface="Tahoma"/>
              </a:rPr>
              <a:t>venture</a:t>
            </a:r>
            <a:r>
              <a:rPr sz="1700" spc="-55" dirty="0">
                <a:solidFill>
                  <a:srgbClr val="1F1B1B"/>
                </a:solidFill>
                <a:latin typeface="Tahoma"/>
                <a:cs typeface="Tahoma"/>
              </a:rPr>
              <a:t> </a:t>
            </a:r>
            <a:r>
              <a:rPr sz="1700" spc="80" dirty="0">
                <a:solidFill>
                  <a:srgbClr val="1F1B1B"/>
                </a:solidFill>
                <a:latin typeface="Tahoma"/>
                <a:cs typeface="Tahoma"/>
              </a:rPr>
              <a:t>of</a:t>
            </a:r>
            <a:r>
              <a:rPr sz="1700" spc="-35" dirty="0">
                <a:solidFill>
                  <a:srgbClr val="1F1B1B"/>
                </a:solidFill>
                <a:latin typeface="Tahoma"/>
                <a:cs typeface="Tahoma"/>
              </a:rPr>
              <a:t> </a:t>
            </a:r>
            <a:r>
              <a:rPr sz="1700" spc="55" dirty="0">
                <a:solidFill>
                  <a:srgbClr val="1F1B1B"/>
                </a:solidFill>
                <a:latin typeface="Tahoma"/>
                <a:cs typeface="Tahoma"/>
              </a:rPr>
              <a:t>two</a:t>
            </a:r>
            <a:r>
              <a:rPr lang="fr-FR" sz="1700" spc="55" dirty="0">
                <a:solidFill>
                  <a:srgbClr val="1F1B1B"/>
                </a:solidFill>
                <a:latin typeface="Tahoma"/>
                <a:cs typeface="Tahoma"/>
              </a:rPr>
              <a:t> </a:t>
            </a:r>
            <a:r>
              <a:rPr lang="fr-FR" sz="1700" spc="55" dirty="0" err="1">
                <a:solidFill>
                  <a:srgbClr val="1F1B1B"/>
                </a:solidFill>
                <a:latin typeface="Tahoma"/>
                <a:cs typeface="Tahoma"/>
              </a:rPr>
              <a:t>experienced</a:t>
            </a:r>
            <a:r>
              <a:rPr lang="fr-FR" sz="1700" spc="55" dirty="0">
                <a:solidFill>
                  <a:srgbClr val="1F1B1B"/>
                </a:solidFill>
                <a:latin typeface="Tahoma"/>
                <a:cs typeface="Tahoma"/>
              </a:rPr>
              <a:t> </a:t>
            </a:r>
            <a:r>
              <a:rPr lang="fr-FR" sz="1700" spc="55" dirty="0" err="1">
                <a:solidFill>
                  <a:srgbClr val="1F1B1B"/>
                </a:solidFill>
                <a:latin typeface="Tahoma"/>
                <a:cs typeface="Tahoma"/>
              </a:rPr>
              <a:t>advisory</a:t>
            </a:r>
            <a:r>
              <a:rPr lang="fr-FR" sz="1700" spc="55" dirty="0">
                <a:solidFill>
                  <a:srgbClr val="1F1B1B"/>
                </a:solidFill>
                <a:latin typeface="Tahoma"/>
                <a:cs typeface="Tahoma"/>
              </a:rPr>
              <a:t> and </a:t>
            </a:r>
            <a:r>
              <a:rPr lang="fr-FR" sz="1700" spc="55" dirty="0" err="1">
                <a:solidFill>
                  <a:srgbClr val="1F1B1B"/>
                </a:solidFill>
                <a:latin typeface="Tahoma"/>
                <a:cs typeface="Tahoma"/>
              </a:rPr>
              <a:t>investment</a:t>
            </a:r>
            <a:r>
              <a:rPr lang="fr-FR" sz="1700" spc="55" dirty="0">
                <a:solidFill>
                  <a:srgbClr val="1F1B1B"/>
                </a:solidFill>
                <a:latin typeface="Tahoma"/>
                <a:cs typeface="Tahoma"/>
              </a:rPr>
              <a:t> boutiques</a:t>
            </a:r>
            <a:endParaRPr sz="1700" dirty="0">
              <a:latin typeface="Tahoma"/>
              <a:cs typeface="Tahoma"/>
            </a:endParaRPr>
          </a:p>
        </p:txBody>
      </p:sp>
      <p:sp>
        <p:nvSpPr>
          <p:cNvPr id="7" name="object 7"/>
          <p:cNvSpPr txBox="1"/>
          <p:nvPr/>
        </p:nvSpPr>
        <p:spPr>
          <a:xfrm>
            <a:off x="1157947" y="4311555"/>
            <a:ext cx="5100502" cy="2475037"/>
          </a:xfrm>
          <a:prstGeom prst="rect">
            <a:avLst/>
          </a:prstGeom>
        </p:spPr>
        <p:txBody>
          <a:bodyPr vert="horz" wrap="square" lIns="0" tIns="12700" rIns="0" bIns="0" rtlCol="0">
            <a:spAutoFit/>
          </a:bodyPr>
          <a:lstStyle/>
          <a:p>
            <a:pPr marL="240665" indent="-227965">
              <a:lnSpc>
                <a:spcPct val="100000"/>
              </a:lnSpc>
              <a:spcBef>
                <a:spcPts val="100"/>
              </a:spcBef>
              <a:buFont typeface="Arial MT"/>
              <a:buChar char="•"/>
              <a:tabLst>
                <a:tab pos="240665" algn="l"/>
              </a:tabLst>
            </a:pPr>
            <a:r>
              <a:rPr sz="1700" dirty="0">
                <a:solidFill>
                  <a:srgbClr val="1F1B1B"/>
                </a:solidFill>
                <a:latin typeface="Tahoma"/>
                <a:cs typeface="Tahoma"/>
              </a:rPr>
              <a:t>Our</a:t>
            </a:r>
            <a:r>
              <a:rPr sz="1700" spc="45" dirty="0">
                <a:solidFill>
                  <a:srgbClr val="1F1B1B"/>
                </a:solidFill>
                <a:latin typeface="Tahoma"/>
                <a:cs typeface="Tahoma"/>
              </a:rPr>
              <a:t> </a:t>
            </a:r>
            <a:r>
              <a:rPr sz="1700" dirty="0">
                <a:solidFill>
                  <a:srgbClr val="1F1B1B"/>
                </a:solidFill>
                <a:latin typeface="Tahoma"/>
                <a:cs typeface="Tahoma"/>
              </a:rPr>
              <a:t>joint</a:t>
            </a:r>
            <a:r>
              <a:rPr sz="1700" spc="20" dirty="0">
                <a:solidFill>
                  <a:srgbClr val="1F1B1B"/>
                </a:solidFill>
                <a:latin typeface="Tahoma"/>
                <a:cs typeface="Tahoma"/>
              </a:rPr>
              <a:t> </a:t>
            </a:r>
            <a:r>
              <a:rPr sz="1700" spc="70" dirty="0">
                <a:solidFill>
                  <a:srgbClr val="1F1B1B"/>
                </a:solidFill>
                <a:latin typeface="Tahoma"/>
                <a:cs typeface="Tahoma"/>
              </a:rPr>
              <a:t>experience</a:t>
            </a:r>
            <a:r>
              <a:rPr sz="1700" spc="20" dirty="0">
                <a:solidFill>
                  <a:srgbClr val="1F1B1B"/>
                </a:solidFill>
                <a:latin typeface="Tahoma"/>
                <a:cs typeface="Tahoma"/>
              </a:rPr>
              <a:t> </a:t>
            </a:r>
            <a:r>
              <a:rPr sz="1700" spc="45" dirty="0">
                <a:solidFill>
                  <a:srgbClr val="1F1B1B"/>
                </a:solidFill>
                <a:latin typeface="Tahoma"/>
                <a:cs typeface="Tahoma"/>
              </a:rPr>
              <a:t>covers:</a:t>
            </a:r>
            <a:endParaRPr sz="1700" dirty="0">
              <a:latin typeface="Tahoma"/>
              <a:cs typeface="Tahoma"/>
            </a:endParaRPr>
          </a:p>
          <a:p>
            <a:pPr marL="697865" lvl="1" indent="-227965">
              <a:buFont typeface="Arial MT"/>
              <a:buChar char="•"/>
              <a:tabLst>
                <a:tab pos="697865" algn="l"/>
              </a:tabLst>
            </a:pPr>
            <a:r>
              <a:rPr sz="1300" spc="50" dirty="0">
                <a:solidFill>
                  <a:srgbClr val="1F1B1B"/>
                </a:solidFill>
                <a:latin typeface="Tahoma"/>
                <a:cs typeface="Tahoma"/>
              </a:rPr>
              <a:t>Electric</a:t>
            </a:r>
            <a:r>
              <a:rPr sz="1300" spc="5" dirty="0">
                <a:solidFill>
                  <a:srgbClr val="1F1B1B"/>
                </a:solidFill>
                <a:latin typeface="Tahoma"/>
                <a:cs typeface="Tahoma"/>
              </a:rPr>
              <a:t> </a:t>
            </a:r>
            <a:r>
              <a:rPr sz="1300" spc="70" dirty="0">
                <a:solidFill>
                  <a:srgbClr val="1F1B1B"/>
                </a:solidFill>
                <a:latin typeface="Tahoma"/>
                <a:cs typeface="Tahoma"/>
              </a:rPr>
              <a:t>bus</a:t>
            </a:r>
            <a:r>
              <a:rPr sz="1300" spc="-5" dirty="0">
                <a:solidFill>
                  <a:srgbClr val="1F1B1B"/>
                </a:solidFill>
                <a:latin typeface="Tahoma"/>
                <a:cs typeface="Tahoma"/>
              </a:rPr>
              <a:t> </a:t>
            </a:r>
            <a:r>
              <a:rPr sz="1300" spc="50" dirty="0">
                <a:solidFill>
                  <a:srgbClr val="1F1B1B"/>
                </a:solidFill>
                <a:latin typeface="Tahoma"/>
                <a:cs typeface="Tahoma"/>
              </a:rPr>
              <a:t>projects</a:t>
            </a:r>
            <a:r>
              <a:rPr sz="1300" spc="10" dirty="0">
                <a:solidFill>
                  <a:srgbClr val="1F1B1B"/>
                </a:solidFill>
                <a:latin typeface="Tahoma"/>
                <a:cs typeface="Tahoma"/>
              </a:rPr>
              <a:t> </a:t>
            </a:r>
            <a:r>
              <a:rPr sz="1300" dirty="0">
                <a:solidFill>
                  <a:srgbClr val="1F1B1B"/>
                </a:solidFill>
                <a:latin typeface="Tahoma"/>
                <a:cs typeface="Tahoma"/>
              </a:rPr>
              <a:t>in</a:t>
            </a:r>
            <a:r>
              <a:rPr sz="1300" spc="-5" dirty="0">
                <a:solidFill>
                  <a:srgbClr val="1F1B1B"/>
                </a:solidFill>
                <a:latin typeface="Tahoma"/>
                <a:cs typeface="Tahoma"/>
              </a:rPr>
              <a:t> </a:t>
            </a:r>
            <a:r>
              <a:rPr sz="1300" dirty="0">
                <a:solidFill>
                  <a:srgbClr val="1F1B1B"/>
                </a:solidFill>
                <a:latin typeface="Tahoma"/>
                <a:cs typeface="Tahoma"/>
              </a:rPr>
              <a:t>30+</a:t>
            </a:r>
            <a:r>
              <a:rPr sz="1300" spc="-20" dirty="0">
                <a:solidFill>
                  <a:srgbClr val="1F1B1B"/>
                </a:solidFill>
                <a:latin typeface="Tahoma"/>
                <a:cs typeface="Tahoma"/>
              </a:rPr>
              <a:t> </a:t>
            </a:r>
            <a:r>
              <a:rPr sz="1300" spc="45" dirty="0">
                <a:solidFill>
                  <a:srgbClr val="1F1B1B"/>
                </a:solidFill>
                <a:latin typeface="Tahoma"/>
                <a:cs typeface="Tahoma"/>
              </a:rPr>
              <a:t>countries</a:t>
            </a:r>
            <a:r>
              <a:rPr sz="1300" spc="30" dirty="0">
                <a:solidFill>
                  <a:srgbClr val="1F1B1B"/>
                </a:solidFill>
                <a:latin typeface="Tahoma"/>
                <a:cs typeface="Tahoma"/>
              </a:rPr>
              <a:t> </a:t>
            </a:r>
            <a:r>
              <a:rPr sz="1300" spc="40" dirty="0">
                <a:solidFill>
                  <a:srgbClr val="1F1B1B"/>
                </a:solidFill>
                <a:latin typeface="Tahoma"/>
                <a:cs typeface="Tahoma"/>
              </a:rPr>
              <a:t>worldwide</a:t>
            </a:r>
            <a:endParaRPr sz="1300" dirty="0">
              <a:latin typeface="Tahoma"/>
              <a:cs typeface="Tahoma"/>
            </a:endParaRPr>
          </a:p>
          <a:p>
            <a:pPr marL="698500" marR="340360"/>
            <a:r>
              <a:rPr sz="1300" dirty="0">
                <a:solidFill>
                  <a:srgbClr val="1F1B1B"/>
                </a:solidFill>
                <a:latin typeface="Tahoma"/>
                <a:cs typeface="Tahoma"/>
              </a:rPr>
              <a:t>including</a:t>
            </a:r>
            <a:r>
              <a:rPr sz="1300" spc="40" dirty="0">
                <a:solidFill>
                  <a:srgbClr val="1F1B1B"/>
                </a:solidFill>
                <a:latin typeface="Tahoma"/>
                <a:cs typeface="Tahoma"/>
              </a:rPr>
              <a:t> </a:t>
            </a:r>
            <a:r>
              <a:rPr sz="1300" spc="50" dirty="0">
                <a:solidFill>
                  <a:srgbClr val="1F1B1B"/>
                </a:solidFill>
                <a:latin typeface="Tahoma"/>
                <a:cs typeface="Tahoma"/>
              </a:rPr>
              <a:t>deployment </a:t>
            </a:r>
            <a:r>
              <a:rPr sz="1300" spc="55" dirty="0">
                <a:solidFill>
                  <a:srgbClr val="1F1B1B"/>
                </a:solidFill>
                <a:latin typeface="Tahoma"/>
                <a:cs typeface="Tahoma"/>
              </a:rPr>
              <a:t>of</a:t>
            </a:r>
            <a:r>
              <a:rPr sz="1300" spc="40" dirty="0">
                <a:solidFill>
                  <a:srgbClr val="1F1B1B"/>
                </a:solidFill>
                <a:latin typeface="Tahoma"/>
                <a:cs typeface="Tahoma"/>
              </a:rPr>
              <a:t> </a:t>
            </a:r>
            <a:r>
              <a:rPr sz="1300" spc="75" dirty="0">
                <a:solidFill>
                  <a:srgbClr val="1F1B1B"/>
                </a:solidFill>
                <a:latin typeface="Tahoma"/>
                <a:cs typeface="Tahoma"/>
              </a:rPr>
              <a:t>40,000</a:t>
            </a:r>
            <a:r>
              <a:rPr sz="1300" spc="20" dirty="0">
                <a:solidFill>
                  <a:srgbClr val="1F1B1B"/>
                </a:solidFill>
                <a:latin typeface="Tahoma"/>
                <a:cs typeface="Tahoma"/>
              </a:rPr>
              <a:t> </a:t>
            </a:r>
            <a:r>
              <a:rPr sz="1300" spc="50" dirty="0">
                <a:solidFill>
                  <a:srgbClr val="1F1B1B"/>
                </a:solidFill>
                <a:latin typeface="Tahoma"/>
                <a:cs typeface="Tahoma"/>
              </a:rPr>
              <a:t>electric</a:t>
            </a:r>
            <a:r>
              <a:rPr sz="1300" spc="55" dirty="0">
                <a:solidFill>
                  <a:srgbClr val="1F1B1B"/>
                </a:solidFill>
                <a:latin typeface="Tahoma"/>
                <a:cs typeface="Tahoma"/>
              </a:rPr>
              <a:t> </a:t>
            </a:r>
            <a:r>
              <a:rPr sz="1300" spc="70" dirty="0">
                <a:solidFill>
                  <a:srgbClr val="1F1B1B"/>
                </a:solidFill>
                <a:latin typeface="Tahoma"/>
                <a:cs typeface="Tahoma"/>
              </a:rPr>
              <a:t>buses</a:t>
            </a:r>
            <a:r>
              <a:rPr sz="1300" spc="25" dirty="0">
                <a:solidFill>
                  <a:srgbClr val="1F1B1B"/>
                </a:solidFill>
                <a:latin typeface="Tahoma"/>
                <a:cs typeface="Tahoma"/>
              </a:rPr>
              <a:t> </a:t>
            </a:r>
            <a:r>
              <a:rPr sz="1300" dirty="0">
                <a:solidFill>
                  <a:srgbClr val="1F1B1B"/>
                </a:solidFill>
                <a:latin typeface="Tahoma"/>
                <a:cs typeface="Tahoma"/>
              </a:rPr>
              <a:t>in</a:t>
            </a:r>
            <a:r>
              <a:rPr sz="1300" spc="15" dirty="0">
                <a:solidFill>
                  <a:srgbClr val="1F1B1B"/>
                </a:solidFill>
                <a:latin typeface="Tahoma"/>
                <a:cs typeface="Tahoma"/>
              </a:rPr>
              <a:t> </a:t>
            </a:r>
            <a:r>
              <a:rPr sz="1300" spc="50" dirty="0">
                <a:solidFill>
                  <a:srgbClr val="1F1B1B"/>
                </a:solidFill>
                <a:latin typeface="Tahoma"/>
                <a:cs typeface="Tahoma"/>
              </a:rPr>
              <a:t>20 cities</a:t>
            </a:r>
            <a:r>
              <a:rPr sz="1300" spc="-25" dirty="0">
                <a:solidFill>
                  <a:srgbClr val="1F1B1B"/>
                </a:solidFill>
                <a:latin typeface="Tahoma"/>
                <a:cs typeface="Tahoma"/>
              </a:rPr>
              <a:t> </a:t>
            </a:r>
            <a:r>
              <a:rPr sz="1300" spc="55" dirty="0">
                <a:solidFill>
                  <a:srgbClr val="1F1B1B"/>
                </a:solidFill>
                <a:latin typeface="Tahoma"/>
                <a:cs typeface="Tahoma"/>
              </a:rPr>
              <a:t>of</a:t>
            </a:r>
            <a:r>
              <a:rPr sz="1300" spc="-30" dirty="0">
                <a:solidFill>
                  <a:srgbClr val="1F1B1B"/>
                </a:solidFill>
                <a:latin typeface="Tahoma"/>
                <a:cs typeface="Tahoma"/>
              </a:rPr>
              <a:t> </a:t>
            </a:r>
            <a:r>
              <a:rPr sz="1300" spc="40" dirty="0">
                <a:solidFill>
                  <a:srgbClr val="1F1B1B"/>
                </a:solidFill>
                <a:latin typeface="Tahoma"/>
                <a:cs typeface="Tahoma"/>
              </a:rPr>
              <a:t>China</a:t>
            </a:r>
            <a:endParaRPr sz="1300" dirty="0">
              <a:latin typeface="Tahoma"/>
              <a:cs typeface="Tahoma"/>
            </a:endParaRPr>
          </a:p>
          <a:p>
            <a:pPr marL="697865" lvl="1" indent="-227965">
              <a:buFont typeface="Arial MT"/>
              <a:buChar char="•"/>
              <a:tabLst>
                <a:tab pos="697865" algn="l"/>
              </a:tabLst>
            </a:pPr>
            <a:r>
              <a:rPr sz="1300" spc="50" dirty="0">
                <a:solidFill>
                  <a:srgbClr val="1F1B1B"/>
                </a:solidFill>
                <a:latin typeface="Tahoma"/>
                <a:cs typeface="Tahoma"/>
              </a:rPr>
              <a:t>Electric</a:t>
            </a:r>
            <a:r>
              <a:rPr sz="1300" spc="60" dirty="0">
                <a:solidFill>
                  <a:srgbClr val="1F1B1B"/>
                </a:solidFill>
                <a:latin typeface="Tahoma"/>
                <a:cs typeface="Tahoma"/>
              </a:rPr>
              <a:t> </a:t>
            </a:r>
            <a:r>
              <a:rPr sz="1300" dirty="0">
                <a:solidFill>
                  <a:srgbClr val="1F1B1B"/>
                </a:solidFill>
                <a:latin typeface="Tahoma"/>
                <a:cs typeface="Tahoma"/>
              </a:rPr>
              <a:t>truck,</a:t>
            </a:r>
            <a:r>
              <a:rPr sz="1300" spc="60" dirty="0">
                <a:solidFill>
                  <a:srgbClr val="1F1B1B"/>
                </a:solidFill>
                <a:latin typeface="Tahoma"/>
                <a:cs typeface="Tahoma"/>
              </a:rPr>
              <a:t> </a:t>
            </a:r>
            <a:r>
              <a:rPr sz="1300" dirty="0">
                <a:solidFill>
                  <a:srgbClr val="1F1B1B"/>
                </a:solidFill>
                <a:latin typeface="Tahoma"/>
                <a:cs typeface="Tahoma"/>
              </a:rPr>
              <a:t>van,</a:t>
            </a:r>
            <a:r>
              <a:rPr sz="1300" spc="50" dirty="0">
                <a:solidFill>
                  <a:srgbClr val="1F1B1B"/>
                </a:solidFill>
                <a:latin typeface="Tahoma"/>
                <a:cs typeface="Tahoma"/>
              </a:rPr>
              <a:t> </a:t>
            </a:r>
            <a:r>
              <a:rPr sz="1300" spc="55" dirty="0">
                <a:solidFill>
                  <a:srgbClr val="1F1B1B"/>
                </a:solidFill>
                <a:latin typeface="Tahoma"/>
                <a:cs typeface="Tahoma"/>
              </a:rPr>
              <a:t>passenger</a:t>
            </a:r>
            <a:r>
              <a:rPr sz="1300" spc="75" dirty="0">
                <a:solidFill>
                  <a:srgbClr val="1F1B1B"/>
                </a:solidFill>
                <a:latin typeface="Tahoma"/>
                <a:cs typeface="Tahoma"/>
              </a:rPr>
              <a:t> </a:t>
            </a:r>
            <a:r>
              <a:rPr sz="1300" dirty="0">
                <a:solidFill>
                  <a:srgbClr val="1F1B1B"/>
                </a:solidFill>
                <a:latin typeface="Tahoma"/>
                <a:cs typeface="Tahoma"/>
              </a:rPr>
              <a:t>car,</a:t>
            </a:r>
            <a:r>
              <a:rPr sz="1300" spc="55" dirty="0">
                <a:solidFill>
                  <a:srgbClr val="1F1B1B"/>
                </a:solidFill>
                <a:latin typeface="Tahoma"/>
                <a:cs typeface="Tahoma"/>
              </a:rPr>
              <a:t> </a:t>
            </a:r>
            <a:r>
              <a:rPr sz="1300" spc="45" dirty="0">
                <a:solidFill>
                  <a:srgbClr val="1F1B1B"/>
                </a:solidFill>
                <a:latin typeface="Tahoma"/>
                <a:cs typeface="Tahoma"/>
              </a:rPr>
              <a:t>motorcycle,</a:t>
            </a:r>
            <a:r>
              <a:rPr sz="1300" spc="85" dirty="0">
                <a:solidFill>
                  <a:srgbClr val="1F1B1B"/>
                </a:solidFill>
                <a:latin typeface="Tahoma"/>
                <a:cs typeface="Tahoma"/>
              </a:rPr>
              <a:t> </a:t>
            </a:r>
            <a:r>
              <a:rPr sz="1300" spc="95" dirty="0">
                <a:solidFill>
                  <a:srgbClr val="1F1B1B"/>
                </a:solidFill>
                <a:latin typeface="Tahoma"/>
                <a:cs typeface="Tahoma"/>
              </a:rPr>
              <a:t>3-</a:t>
            </a:r>
            <a:endParaRPr sz="1300" dirty="0">
              <a:latin typeface="Tahoma"/>
              <a:cs typeface="Tahoma"/>
            </a:endParaRPr>
          </a:p>
          <a:p>
            <a:pPr marL="698500" marR="122555"/>
            <a:r>
              <a:rPr sz="1300" spc="45" dirty="0">
                <a:solidFill>
                  <a:srgbClr val="1F1B1B"/>
                </a:solidFill>
                <a:latin typeface="Tahoma"/>
                <a:cs typeface="Tahoma"/>
              </a:rPr>
              <a:t>wheeler</a:t>
            </a:r>
            <a:r>
              <a:rPr sz="1300" spc="95" dirty="0">
                <a:solidFill>
                  <a:srgbClr val="1F1B1B"/>
                </a:solidFill>
                <a:latin typeface="Tahoma"/>
                <a:cs typeface="Tahoma"/>
              </a:rPr>
              <a:t> </a:t>
            </a:r>
            <a:r>
              <a:rPr sz="1300" spc="55" dirty="0">
                <a:solidFill>
                  <a:srgbClr val="1F1B1B"/>
                </a:solidFill>
                <a:latin typeface="Tahoma"/>
                <a:cs typeface="Tahoma"/>
              </a:rPr>
              <a:t>and </a:t>
            </a:r>
            <a:r>
              <a:rPr sz="1300" spc="60" dirty="0">
                <a:solidFill>
                  <a:srgbClr val="1F1B1B"/>
                </a:solidFill>
                <a:latin typeface="Tahoma"/>
                <a:cs typeface="Tahoma"/>
              </a:rPr>
              <a:t>vessel</a:t>
            </a:r>
            <a:r>
              <a:rPr sz="1300" spc="105" dirty="0">
                <a:solidFill>
                  <a:srgbClr val="1F1B1B"/>
                </a:solidFill>
                <a:latin typeface="Tahoma"/>
                <a:cs typeface="Tahoma"/>
              </a:rPr>
              <a:t> </a:t>
            </a:r>
            <a:r>
              <a:rPr sz="1300" spc="50" dirty="0">
                <a:solidFill>
                  <a:srgbClr val="1F1B1B"/>
                </a:solidFill>
                <a:latin typeface="Tahoma"/>
                <a:cs typeface="Tahoma"/>
              </a:rPr>
              <a:t>projects</a:t>
            </a:r>
            <a:r>
              <a:rPr sz="1300" spc="90" dirty="0">
                <a:solidFill>
                  <a:srgbClr val="1F1B1B"/>
                </a:solidFill>
                <a:latin typeface="Tahoma"/>
                <a:cs typeface="Tahoma"/>
              </a:rPr>
              <a:t> </a:t>
            </a:r>
            <a:r>
              <a:rPr sz="1300" dirty="0">
                <a:solidFill>
                  <a:srgbClr val="1F1B1B"/>
                </a:solidFill>
                <a:latin typeface="Tahoma"/>
                <a:cs typeface="Tahoma"/>
              </a:rPr>
              <a:t>in</a:t>
            </a:r>
            <a:r>
              <a:rPr sz="1300" spc="50" dirty="0">
                <a:solidFill>
                  <a:srgbClr val="1F1B1B"/>
                </a:solidFill>
                <a:latin typeface="Tahoma"/>
                <a:cs typeface="Tahoma"/>
              </a:rPr>
              <a:t> </a:t>
            </a:r>
            <a:r>
              <a:rPr sz="1300" dirty="0">
                <a:solidFill>
                  <a:srgbClr val="1F1B1B"/>
                </a:solidFill>
                <a:latin typeface="Tahoma"/>
                <a:cs typeface="Tahoma"/>
              </a:rPr>
              <a:t>Asia,</a:t>
            </a:r>
            <a:r>
              <a:rPr sz="1300" spc="75" dirty="0">
                <a:solidFill>
                  <a:srgbClr val="1F1B1B"/>
                </a:solidFill>
                <a:latin typeface="Tahoma"/>
                <a:cs typeface="Tahoma"/>
              </a:rPr>
              <a:t> </a:t>
            </a:r>
            <a:r>
              <a:rPr sz="1300" dirty="0">
                <a:solidFill>
                  <a:srgbClr val="1F1B1B"/>
                </a:solidFill>
                <a:latin typeface="Tahoma"/>
                <a:cs typeface="Tahoma"/>
              </a:rPr>
              <a:t>Africa,</a:t>
            </a:r>
            <a:r>
              <a:rPr sz="1300" spc="80" dirty="0">
                <a:solidFill>
                  <a:srgbClr val="1F1B1B"/>
                </a:solidFill>
                <a:latin typeface="Tahoma"/>
                <a:cs typeface="Tahoma"/>
              </a:rPr>
              <a:t> </a:t>
            </a:r>
            <a:r>
              <a:rPr sz="1300" dirty="0">
                <a:solidFill>
                  <a:srgbClr val="1F1B1B"/>
                </a:solidFill>
                <a:latin typeface="Tahoma"/>
                <a:cs typeface="Tahoma"/>
              </a:rPr>
              <a:t>Europe</a:t>
            </a:r>
            <a:r>
              <a:rPr sz="1300" spc="70" dirty="0">
                <a:solidFill>
                  <a:srgbClr val="1F1B1B"/>
                </a:solidFill>
                <a:latin typeface="Tahoma"/>
                <a:cs typeface="Tahoma"/>
              </a:rPr>
              <a:t> </a:t>
            </a:r>
            <a:r>
              <a:rPr sz="1300" spc="30" dirty="0">
                <a:solidFill>
                  <a:srgbClr val="1F1B1B"/>
                </a:solidFill>
                <a:latin typeface="Tahoma"/>
                <a:cs typeface="Tahoma"/>
              </a:rPr>
              <a:t>and </a:t>
            </a:r>
            <a:r>
              <a:rPr sz="1300" dirty="0">
                <a:solidFill>
                  <a:srgbClr val="1F1B1B"/>
                </a:solidFill>
                <a:latin typeface="Tahoma"/>
                <a:cs typeface="Tahoma"/>
              </a:rPr>
              <a:t>the</a:t>
            </a:r>
            <a:r>
              <a:rPr sz="1300" spc="75" dirty="0">
                <a:solidFill>
                  <a:srgbClr val="1F1B1B"/>
                </a:solidFill>
                <a:latin typeface="Tahoma"/>
                <a:cs typeface="Tahoma"/>
              </a:rPr>
              <a:t> </a:t>
            </a:r>
            <a:r>
              <a:rPr sz="1300" spc="45" dirty="0">
                <a:solidFill>
                  <a:srgbClr val="1F1B1B"/>
                </a:solidFill>
                <a:latin typeface="Tahoma"/>
                <a:cs typeface="Tahoma"/>
              </a:rPr>
              <a:t>Americas</a:t>
            </a:r>
            <a:endParaRPr sz="1300" dirty="0">
              <a:latin typeface="Tahoma"/>
              <a:cs typeface="Tahoma"/>
            </a:endParaRPr>
          </a:p>
          <a:p>
            <a:pPr marL="698500" marR="220979" lvl="1" indent="-228600">
              <a:buFont typeface="Arial MT"/>
              <a:buChar char="•"/>
              <a:tabLst>
                <a:tab pos="698500" algn="l"/>
              </a:tabLst>
            </a:pPr>
            <a:r>
              <a:rPr sz="1300" spc="50" dirty="0">
                <a:solidFill>
                  <a:srgbClr val="1F1B1B"/>
                </a:solidFill>
                <a:latin typeface="Tahoma"/>
                <a:cs typeface="Tahoma"/>
              </a:rPr>
              <a:t>Charging </a:t>
            </a:r>
            <a:r>
              <a:rPr sz="1300" spc="10" dirty="0">
                <a:solidFill>
                  <a:srgbClr val="1F1B1B"/>
                </a:solidFill>
                <a:latin typeface="Tahoma"/>
                <a:cs typeface="Tahoma"/>
              </a:rPr>
              <a:t>infrastructure</a:t>
            </a:r>
            <a:r>
              <a:rPr sz="1300" spc="120" dirty="0">
                <a:solidFill>
                  <a:srgbClr val="1F1B1B"/>
                </a:solidFill>
                <a:latin typeface="Tahoma"/>
                <a:cs typeface="Tahoma"/>
              </a:rPr>
              <a:t> </a:t>
            </a:r>
            <a:r>
              <a:rPr sz="1300" spc="50" dirty="0">
                <a:solidFill>
                  <a:srgbClr val="1F1B1B"/>
                </a:solidFill>
                <a:latin typeface="Tahoma"/>
                <a:cs typeface="Tahoma"/>
              </a:rPr>
              <a:t>roadmaps</a:t>
            </a:r>
            <a:r>
              <a:rPr sz="1300" spc="80" dirty="0">
                <a:solidFill>
                  <a:srgbClr val="1F1B1B"/>
                </a:solidFill>
                <a:latin typeface="Tahoma"/>
                <a:cs typeface="Tahoma"/>
              </a:rPr>
              <a:t> </a:t>
            </a:r>
            <a:r>
              <a:rPr sz="1300" spc="10" dirty="0">
                <a:solidFill>
                  <a:srgbClr val="1F1B1B"/>
                </a:solidFill>
                <a:latin typeface="Tahoma"/>
                <a:cs typeface="Tahoma"/>
              </a:rPr>
              <a:t>and</a:t>
            </a:r>
            <a:r>
              <a:rPr sz="1300" spc="70" dirty="0">
                <a:solidFill>
                  <a:srgbClr val="1F1B1B"/>
                </a:solidFill>
                <a:latin typeface="Tahoma"/>
                <a:cs typeface="Tahoma"/>
              </a:rPr>
              <a:t> </a:t>
            </a:r>
            <a:r>
              <a:rPr sz="1300" spc="50" dirty="0">
                <a:solidFill>
                  <a:srgbClr val="1F1B1B"/>
                </a:solidFill>
                <a:latin typeface="Tahoma"/>
                <a:cs typeface="Tahoma"/>
              </a:rPr>
              <a:t>projects</a:t>
            </a:r>
            <a:r>
              <a:rPr sz="1300" spc="70" dirty="0">
                <a:solidFill>
                  <a:srgbClr val="1F1B1B"/>
                </a:solidFill>
                <a:latin typeface="Tahoma"/>
                <a:cs typeface="Tahoma"/>
              </a:rPr>
              <a:t> </a:t>
            </a:r>
            <a:r>
              <a:rPr sz="1300" spc="10" dirty="0">
                <a:solidFill>
                  <a:srgbClr val="1F1B1B"/>
                </a:solidFill>
                <a:latin typeface="Tahoma"/>
                <a:cs typeface="Tahoma"/>
              </a:rPr>
              <a:t>in</a:t>
            </a:r>
            <a:r>
              <a:rPr sz="1300" spc="55" dirty="0">
                <a:solidFill>
                  <a:srgbClr val="1F1B1B"/>
                </a:solidFill>
                <a:latin typeface="Tahoma"/>
                <a:cs typeface="Tahoma"/>
              </a:rPr>
              <a:t> </a:t>
            </a:r>
            <a:r>
              <a:rPr sz="1300" spc="-25" dirty="0">
                <a:solidFill>
                  <a:srgbClr val="1F1B1B"/>
                </a:solidFill>
                <a:latin typeface="Tahoma"/>
                <a:cs typeface="Tahoma"/>
              </a:rPr>
              <a:t>10+ </a:t>
            </a:r>
            <a:r>
              <a:rPr sz="1300" spc="35" dirty="0">
                <a:solidFill>
                  <a:srgbClr val="1F1B1B"/>
                </a:solidFill>
                <a:latin typeface="Tahoma"/>
                <a:cs typeface="Tahoma"/>
              </a:rPr>
              <a:t>countries</a:t>
            </a:r>
            <a:endParaRPr sz="1300" dirty="0">
              <a:latin typeface="Tahoma"/>
              <a:cs typeface="Tahoma"/>
            </a:endParaRPr>
          </a:p>
          <a:p>
            <a:pPr marL="697865" lvl="1" indent="-227965">
              <a:buFont typeface="Arial MT"/>
              <a:buChar char="•"/>
              <a:tabLst>
                <a:tab pos="697865" algn="l"/>
              </a:tabLst>
            </a:pPr>
            <a:r>
              <a:rPr sz="1300" spc="50" dirty="0">
                <a:solidFill>
                  <a:srgbClr val="1F1B1B"/>
                </a:solidFill>
                <a:latin typeface="Tahoma"/>
                <a:cs typeface="Tahoma"/>
              </a:rPr>
              <a:t>Port</a:t>
            </a:r>
            <a:r>
              <a:rPr sz="1300" spc="105" dirty="0">
                <a:solidFill>
                  <a:srgbClr val="1F1B1B"/>
                </a:solidFill>
                <a:latin typeface="Tahoma"/>
                <a:cs typeface="Tahoma"/>
              </a:rPr>
              <a:t> </a:t>
            </a:r>
            <a:r>
              <a:rPr sz="1300" spc="20" dirty="0">
                <a:solidFill>
                  <a:srgbClr val="1F1B1B"/>
                </a:solidFill>
                <a:latin typeface="Tahoma"/>
                <a:cs typeface="Tahoma"/>
              </a:rPr>
              <a:t>electrification</a:t>
            </a:r>
            <a:r>
              <a:rPr sz="1300" spc="150" dirty="0">
                <a:solidFill>
                  <a:srgbClr val="1F1B1B"/>
                </a:solidFill>
                <a:latin typeface="Tahoma"/>
                <a:cs typeface="Tahoma"/>
              </a:rPr>
              <a:t> </a:t>
            </a:r>
            <a:r>
              <a:rPr sz="1300" spc="20" dirty="0">
                <a:solidFill>
                  <a:srgbClr val="1F1B1B"/>
                </a:solidFill>
                <a:latin typeface="Tahoma"/>
                <a:cs typeface="Tahoma"/>
              </a:rPr>
              <a:t>and</a:t>
            </a:r>
            <a:r>
              <a:rPr sz="1300" spc="110" dirty="0">
                <a:solidFill>
                  <a:srgbClr val="1F1B1B"/>
                </a:solidFill>
                <a:latin typeface="Tahoma"/>
                <a:cs typeface="Tahoma"/>
              </a:rPr>
              <a:t> </a:t>
            </a:r>
            <a:r>
              <a:rPr sz="1300" spc="20" dirty="0">
                <a:solidFill>
                  <a:srgbClr val="1F1B1B"/>
                </a:solidFill>
                <a:latin typeface="Tahoma"/>
                <a:cs typeface="Tahoma"/>
              </a:rPr>
              <a:t>terminal</a:t>
            </a:r>
            <a:r>
              <a:rPr sz="1300" spc="135" dirty="0">
                <a:solidFill>
                  <a:srgbClr val="1F1B1B"/>
                </a:solidFill>
                <a:latin typeface="Tahoma"/>
                <a:cs typeface="Tahoma"/>
              </a:rPr>
              <a:t> </a:t>
            </a:r>
            <a:r>
              <a:rPr sz="1300" spc="20" dirty="0">
                <a:solidFill>
                  <a:srgbClr val="1F1B1B"/>
                </a:solidFill>
                <a:latin typeface="Tahoma"/>
                <a:cs typeface="Tahoma"/>
              </a:rPr>
              <a:t>optimisation</a:t>
            </a:r>
            <a:r>
              <a:rPr sz="1300" spc="120" dirty="0">
                <a:solidFill>
                  <a:srgbClr val="1F1B1B"/>
                </a:solidFill>
                <a:latin typeface="Tahoma"/>
                <a:cs typeface="Tahoma"/>
              </a:rPr>
              <a:t> </a:t>
            </a:r>
            <a:r>
              <a:rPr sz="1300" spc="45" dirty="0">
                <a:solidFill>
                  <a:srgbClr val="1F1B1B"/>
                </a:solidFill>
                <a:latin typeface="Tahoma"/>
                <a:cs typeface="Tahoma"/>
              </a:rPr>
              <a:t>practice</a:t>
            </a:r>
            <a:endParaRPr sz="1300" dirty="0">
              <a:latin typeface="Tahoma"/>
              <a:cs typeface="Tahoma"/>
            </a:endParaRPr>
          </a:p>
          <a:p>
            <a:pPr marL="698500" marR="5080" lvl="1" indent="-228600">
              <a:buFont typeface="Arial MT"/>
              <a:buChar char="•"/>
              <a:tabLst>
                <a:tab pos="698500" algn="l"/>
              </a:tabLst>
            </a:pPr>
            <a:r>
              <a:rPr sz="1300" spc="50" dirty="0">
                <a:solidFill>
                  <a:srgbClr val="1F1B1B"/>
                </a:solidFill>
                <a:latin typeface="Tahoma"/>
                <a:cs typeface="Tahoma"/>
              </a:rPr>
              <a:t>Trusted advisor to</a:t>
            </a:r>
            <a:r>
              <a:rPr sz="1300" spc="30" dirty="0">
                <a:solidFill>
                  <a:srgbClr val="1F1B1B"/>
                </a:solidFill>
                <a:latin typeface="Tahoma"/>
                <a:cs typeface="Tahoma"/>
              </a:rPr>
              <a:t> </a:t>
            </a:r>
            <a:r>
              <a:rPr sz="1300" spc="50" dirty="0">
                <a:solidFill>
                  <a:srgbClr val="1F1B1B"/>
                </a:solidFill>
                <a:latin typeface="Tahoma"/>
                <a:cs typeface="Tahoma"/>
              </a:rPr>
              <a:t>development</a:t>
            </a:r>
            <a:r>
              <a:rPr sz="1300" spc="60" dirty="0">
                <a:solidFill>
                  <a:srgbClr val="1F1B1B"/>
                </a:solidFill>
                <a:latin typeface="Tahoma"/>
                <a:cs typeface="Tahoma"/>
              </a:rPr>
              <a:t> </a:t>
            </a:r>
            <a:r>
              <a:rPr sz="1300" dirty="0">
                <a:solidFill>
                  <a:srgbClr val="1F1B1B"/>
                </a:solidFill>
                <a:latin typeface="Tahoma"/>
                <a:cs typeface="Tahoma"/>
              </a:rPr>
              <a:t>partners,</a:t>
            </a:r>
            <a:r>
              <a:rPr sz="1300" spc="65" dirty="0">
                <a:solidFill>
                  <a:srgbClr val="1F1B1B"/>
                </a:solidFill>
                <a:latin typeface="Tahoma"/>
                <a:cs typeface="Tahoma"/>
              </a:rPr>
              <a:t> </a:t>
            </a:r>
            <a:r>
              <a:rPr sz="1300" spc="50" dirty="0">
                <a:solidFill>
                  <a:srgbClr val="1F1B1B"/>
                </a:solidFill>
                <a:latin typeface="Tahoma"/>
                <a:cs typeface="Tahoma"/>
              </a:rPr>
              <a:t>operators</a:t>
            </a:r>
            <a:r>
              <a:rPr lang="en-US" sz="1300" spc="55" dirty="0">
                <a:solidFill>
                  <a:srgbClr val="1F1B1B"/>
                </a:solidFill>
                <a:latin typeface="Tahoma"/>
                <a:cs typeface="Tahoma"/>
              </a:rPr>
              <a:t> </a:t>
            </a:r>
            <a:r>
              <a:rPr lang="en-US" sz="1300" spc="-25" dirty="0">
                <a:solidFill>
                  <a:srgbClr val="1F1B1B"/>
                </a:solidFill>
                <a:latin typeface="Tahoma"/>
                <a:cs typeface="Tahoma"/>
              </a:rPr>
              <a:t>and </a:t>
            </a:r>
            <a:r>
              <a:rPr sz="1300" spc="50" dirty="0">
                <a:solidFill>
                  <a:srgbClr val="1F1B1B"/>
                </a:solidFill>
                <a:latin typeface="Tahoma"/>
                <a:cs typeface="Tahoma"/>
              </a:rPr>
              <a:t>banks</a:t>
            </a:r>
            <a:endParaRPr sz="1300" dirty="0">
              <a:latin typeface="Tahoma"/>
              <a:cs typeface="Tahoma"/>
            </a:endParaRPr>
          </a:p>
        </p:txBody>
      </p:sp>
      <p:grpSp>
        <p:nvGrpSpPr>
          <p:cNvPr id="8" name="object 8"/>
          <p:cNvGrpSpPr/>
          <p:nvPr/>
        </p:nvGrpSpPr>
        <p:grpSpPr>
          <a:xfrm>
            <a:off x="110172" y="0"/>
            <a:ext cx="11971896" cy="6858000"/>
            <a:chOff x="216548" y="0"/>
            <a:chExt cx="11971896" cy="6858000"/>
          </a:xfrm>
        </p:grpSpPr>
        <p:pic>
          <p:nvPicPr>
            <p:cNvPr id="9" name="object 9"/>
            <p:cNvPicPr/>
            <p:nvPr/>
          </p:nvPicPr>
          <p:blipFill>
            <a:blip r:embed="rId2" cstate="print"/>
            <a:stretch>
              <a:fillRect/>
            </a:stretch>
          </p:blipFill>
          <p:spPr>
            <a:xfrm>
              <a:off x="216548" y="228839"/>
              <a:ext cx="195598" cy="157336"/>
            </a:xfrm>
            <a:prstGeom prst="rect">
              <a:avLst/>
            </a:prstGeom>
          </p:spPr>
        </p:pic>
        <p:pic>
          <p:nvPicPr>
            <p:cNvPr id="10" name="object 10"/>
            <p:cNvPicPr/>
            <p:nvPr/>
          </p:nvPicPr>
          <p:blipFill>
            <a:blip r:embed="rId3" cstate="print"/>
            <a:stretch>
              <a:fillRect/>
            </a:stretch>
          </p:blipFill>
          <p:spPr>
            <a:xfrm>
              <a:off x="482511" y="242256"/>
              <a:ext cx="781812" cy="130391"/>
            </a:xfrm>
            <a:prstGeom prst="rect">
              <a:avLst/>
            </a:prstGeom>
          </p:spPr>
        </p:pic>
        <p:pic>
          <p:nvPicPr>
            <p:cNvPr id="11" name="object 11"/>
            <p:cNvPicPr/>
            <p:nvPr/>
          </p:nvPicPr>
          <p:blipFill>
            <a:blip r:embed="rId4" cstate="print"/>
            <a:stretch>
              <a:fillRect/>
            </a:stretch>
          </p:blipFill>
          <p:spPr>
            <a:xfrm>
              <a:off x="1424787" y="3799686"/>
              <a:ext cx="1280922" cy="487019"/>
            </a:xfrm>
            <a:prstGeom prst="rect">
              <a:avLst/>
            </a:prstGeom>
          </p:spPr>
        </p:pic>
        <p:sp>
          <p:nvSpPr>
            <p:cNvPr id="12" name="object 12"/>
            <p:cNvSpPr/>
            <p:nvPr/>
          </p:nvSpPr>
          <p:spPr>
            <a:xfrm>
              <a:off x="2893924" y="3922342"/>
              <a:ext cx="1374140" cy="236854"/>
            </a:xfrm>
            <a:custGeom>
              <a:avLst/>
              <a:gdLst/>
              <a:ahLst/>
              <a:cxnLst/>
              <a:rect l="l" t="t" r="r" b="b"/>
              <a:pathLst>
                <a:path w="1374139" h="236854">
                  <a:moveTo>
                    <a:pt x="229108" y="0"/>
                  </a:moveTo>
                  <a:lnTo>
                    <a:pt x="93853" y="0"/>
                  </a:lnTo>
                  <a:lnTo>
                    <a:pt x="78199" y="1396"/>
                  </a:lnTo>
                  <a:lnTo>
                    <a:pt x="78773" y="1396"/>
                  </a:lnTo>
                  <a:lnTo>
                    <a:pt x="65405" y="5349"/>
                  </a:lnTo>
                  <a:lnTo>
                    <a:pt x="32315" y="33008"/>
                  </a:lnTo>
                  <a:lnTo>
                    <a:pt x="19939" y="74549"/>
                  </a:lnTo>
                  <a:lnTo>
                    <a:pt x="19939" y="91439"/>
                  </a:lnTo>
                  <a:lnTo>
                    <a:pt x="20538" y="100832"/>
                  </a:lnTo>
                  <a:lnTo>
                    <a:pt x="22256" y="109902"/>
                  </a:lnTo>
                  <a:lnTo>
                    <a:pt x="24975" y="118568"/>
                  </a:lnTo>
                  <a:lnTo>
                    <a:pt x="28575" y="126745"/>
                  </a:lnTo>
                  <a:lnTo>
                    <a:pt x="21635" y="132004"/>
                  </a:lnTo>
                  <a:lnTo>
                    <a:pt x="400" y="174402"/>
                  </a:lnTo>
                  <a:lnTo>
                    <a:pt x="0" y="185927"/>
                  </a:lnTo>
                  <a:lnTo>
                    <a:pt x="0" y="225297"/>
                  </a:lnTo>
                  <a:lnTo>
                    <a:pt x="1270" y="228853"/>
                  </a:lnTo>
                  <a:lnTo>
                    <a:pt x="7366" y="235203"/>
                  </a:lnTo>
                  <a:lnTo>
                    <a:pt x="11303" y="236600"/>
                  </a:lnTo>
                  <a:lnTo>
                    <a:pt x="46609" y="236600"/>
                  </a:lnTo>
                  <a:lnTo>
                    <a:pt x="49911" y="235203"/>
                  </a:lnTo>
                  <a:lnTo>
                    <a:pt x="53213" y="232409"/>
                  </a:lnTo>
                  <a:lnTo>
                    <a:pt x="55880" y="228853"/>
                  </a:lnTo>
                  <a:lnTo>
                    <a:pt x="57912" y="225297"/>
                  </a:lnTo>
                  <a:lnTo>
                    <a:pt x="57912" y="180975"/>
                  </a:lnTo>
                  <a:lnTo>
                    <a:pt x="59309" y="176021"/>
                  </a:lnTo>
                  <a:lnTo>
                    <a:pt x="65913" y="168909"/>
                  </a:lnTo>
                  <a:lnTo>
                    <a:pt x="69215" y="166877"/>
                  </a:lnTo>
                  <a:lnTo>
                    <a:pt x="240411" y="166877"/>
                  </a:lnTo>
                  <a:lnTo>
                    <a:pt x="240411" y="111251"/>
                  </a:lnTo>
                  <a:lnTo>
                    <a:pt x="89916" y="111251"/>
                  </a:lnTo>
                  <a:lnTo>
                    <a:pt x="85990" y="109902"/>
                  </a:lnTo>
                  <a:lnTo>
                    <a:pt x="83185" y="105537"/>
                  </a:lnTo>
                  <a:lnTo>
                    <a:pt x="79883" y="102107"/>
                  </a:lnTo>
                  <a:lnTo>
                    <a:pt x="77851" y="97789"/>
                  </a:lnTo>
                  <a:lnTo>
                    <a:pt x="77851" y="59816"/>
                  </a:lnTo>
                  <a:lnTo>
                    <a:pt x="79883" y="54863"/>
                  </a:lnTo>
                  <a:lnTo>
                    <a:pt x="83185" y="51307"/>
                  </a:lnTo>
                  <a:lnTo>
                    <a:pt x="85852" y="47878"/>
                  </a:lnTo>
                  <a:lnTo>
                    <a:pt x="89916" y="45719"/>
                  </a:lnTo>
                  <a:lnTo>
                    <a:pt x="240411" y="45719"/>
                  </a:lnTo>
                  <a:lnTo>
                    <a:pt x="240411" y="11175"/>
                  </a:lnTo>
                  <a:lnTo>
                    <a:pt x="238379" y="7746"/>
                  </a:lnTo>
                  <a:lnTo>
                    <a:pt x="235712" y="4190"/>
                  </a:lnTo>
                  <a:lnTo>
                    <a:pt x="232410" y="1396"/>
                  </a:lnTo>
                  <a:lnTo>
                    <a:pt x="229108" y="0"/>
                  </a:lnTo>
                  <a:close/>
                </a:path>
                <a:path w="1374139" h="236854">
                  <a:moveTo>
                    <a:pt x="240411" y="166877"/>
                  </a:moveTo>
                  <a:lnTo>
                    <a:pt x="182499" y="166877"/>
                  </a:lnTo>
                  <a:lnTo>
                    <a:pt x="182499" y="225297"/>
                  </a:lnTo>
                  <a:lnTo>
                    <a:pt x="183769" y="228853"/>
                  </a:lnTo>
                  <a:lnTo>
                    <a:pt x="187071" y="232409"/>
                  </a:lnTo>
                  <a:lnTo>
                    <a:pt x="189738" y="235203"/>
                  </a:lnTo>
                  <a:lnTo>
                    <a:pt x="193802" y="236600"/>
                  </a:lnTo>
                  <a:lnTo>
                    <a:pt x="229108" y="236600"/>
                  </a:lnTo>
                  <a:lnTo>
                    <a:pt x="232410" y="235203"/>
                  </a:lnTo>
                  <a:lnTo>
                    <a:pt x="235712" y="232409"/>
                  </a:lnTo>
                  <a:lnTo>
                    <a:pt x="238379" y="228853"/>
                  </a:lnTo>
                  <a:lnTo>
                    <a:pt x="240411" y="225297"/>
                  </a:lnTo>
                  <a:lnTo>
                    <a:pt x="240411" y="166877"/>
                  </a:lnTo>
                  <a:close/>
                </a:path>
                <a:path w="1374139" h="236854">
                  <a:moveTo>
                    <a:pt x="240411" y="45719"/>
                  </a:moveTo>
                  <a:lnTo>
                    <a:pt x="182499" y="45719"/>
                  </a:lnTo>
                  <a:lnTo>
                    <a:pt x="182499" y="111251"/>
                  </a:lnTo>
                  <a:lnTo>
                    <a:pt x="240411" y="111251"/>
                  </a:lnTo>
                  <a:lnTo>
                    <a:pt x="240411" y="45719"/>
                  </a:lnTo>
                  <a:close/>
                </a:path>
                <a:path w="1374139" h="236854">
                  <a:moveTo>
                    <a:pt x="749173" y="0"/>
                  </a:moveTo>
                  <a:lnTo>
                    <a:pt x="612648" y="0"/>
                  </a:lnTo>
                  <a:lnTo>
                    <a:pt x="609346" y="1396"/>
                  </a:lnTo>
                  <a:lnTo>
                    <a:pt x="606044" y="4190"/>
                  </a:lnTo>
                  <a:lnTo>
                    <a:pt x="603376" y="7746"/>
                  </a:lnTo>
                  <a:lnTo>
                    <a:pt x="601345" y="11175"/>
                  </a:lnTo>
                  <a:lnTo>
                    <a:pt x="601345" y="225297"/>
                  </a:lnTo>
                  <a:lnTo>
                    <a:pt x="603376" y="228853"/>
                  </a:lnTo>
                  <a:lnTo>
                    <a:pt x="606044" y="232409"/>
                  </a:lnTo>
                  <a:lnTo>
                    <a:pt x="609500" y="235269"/>
                  </a:lnTo>
                  <a:lnTo>
                    <a:pt x="612648" y="236600"/>
                  </a:lnTo>
                  <a:lnTo>
                    <a:pt x="760602" y="236600"/>
                  </a:lnTo>
                  <a:lnTo>
                    <a:pt x="801429" y="224653"/>
                  </a:lnTo>
                  <a:lnTo>
                    <a:pt x="828627" y="191881"/>
                  </a:lnTo>
                  <a:lnTo>
                    <a:pt x="829353" y="189356"/>
                  </a:lnTo>
                  <a:lnTo>
                    <a:pt x="649351" y="189356"/>
                  </a:lnTo>
                  <a:lnTo>
                    <a:pt x="649351" y="137921"/>
                  </a:lnTo>
                  <a:lnTo>
                    <a:pt x="829030" y="137921"/>
                  </a:lnTo>
                  <a:lnTo>
                    <a:pt x="828214" y="135239"/>
                  </a:lnTo>
                  <a:lnTo>
                    <a:pt x="821164" y="122739"/>
                  </a:lnTo>
                  <a:lnTo>
                    <a:pt x="811149" y="111251"/>
                  </a:lnTo>
                  <a:lnTo>
                    <a:pt x="816290" y="102413"/>
                  </a:lnTo>
                  <a:lnTo>
                    <a:pt x="817720" y="98551"/>
                  </a:lnTo>
                  <a:lnTo>
                    <a:pt x="649351" y="98551"/>
                  </a:lnTo>
                  <a:lnTo>
                    <a:pt x="649351" y="47116"/>
                  </a:lnTo>
                  <a:lnTo>
                    <a:pt x="818089" y="47116"/>
                  </a:lnTo>
                  <a:lnTo>
                    <a:pt x="817308" y="44418"/>
                  </a:lnTo>
                  <a:lnTo>
                    <a:pt x="790017" y="11840"/>
                  </a:lnTo>
                  <a:lnTo>
                    <a:pt x="764352" y="1396"/>
                  </a:lnTo>
                  <a:lnTo>
                    <a:pt x="765026" y="1396"/>
                  </a:lnTo>
                  <a:lnTo>
                    <a:pt x="749173" y="0"/>
                  </a:lnTo>
                  <a:close/>
                </a:path>
                <a:path w="1374139" h="236854">
                  <a:moveTo>
                    <a:pt x="829030" y="137921"/>
                  </a:moveTo>
                  <a:lnTo>
                    <a:pt x="764539" y="137921"/>
                  </a:lnTo>
                  <a:lnTo>
                    <a:pt x="769874" y="140081"/>
                  </a:lnTo>
                  <a:lnTo>
                    <a:pt x="774573" y="145033"/>
                  </a:lnTo>
                  <a:lnTo>
                    <a:pt x="779145" y="149987"/>
                  </a:lnTo>
                  <a:lnTo>
                    <a:pt x="781176" y="156337"/>
                  </a:lnTo>
                  <a:lnTo>
                    <a:pt x="781176" y="171069"/>
                  </a:lnTo>
                  <a:lnTo>
                    <a:pt x="779145" y="176656"/>
                  </a:lnTo>
                  <a:lnTo>
                    <a:pt x="774573" y="181609"/>
                  </a:lnTo>
                  <a:lnTo>
                    <a:pt x="769874" y="186562"/>
                  </a:lnTo>
                  <a:lnTo>
                    <a:pt x="764539" y="189356"/>
                  </a:lnTo>
                  <a:lnTo>
                    <a:pt x="829353" y="189356"/>
                  </a:lnTo>
                  <a:lnTo>
                    <a:pt x="832494" y="178440"/>
                  </a:lnTo>
                  <a:lnTo>
                    <a:pt x="833755" y="164083"/>
                  </a:lnTo>
                  <a:lnTo>
                    <a:pt x="832477" y="149987"/>
                  </a:lnTo>
                  <a:lnTo>
                    <a:pt x="832383" y="148953"/>
                  </a:lnTo>
                  <a:lnTo>
                    <a:pt x="829030" y="137921"/>
                  </a:lnTo>
                  <a:close/>
                </a:path>
                <a:path w="1374139" h="236854">
                  <a:moveTo>
                    <a:pt x="818089" y="47116"/>
                  </a:moveTo>
                  <a:lnTo>
                    <a:pt x="752601" y="47116"/>
                  </a:lnTo>
                  <a:lnTo>
                    <a:pt x="757936" y="49275"/>
                  </a:lnTo>
                  <a:lnTo>
                    <a:pt x="762508" y="54228"/>
                  </a:lnTo>
                  <a:lnTo>
                    <a:pt x="767207" y="59055"/>
                  </a:lnTo>
                  <a:lnTo>
                    <a:pt x="769874" y="65405"/>
                  </a:lnTo>
                  <a:lnTo>
                    <a:pt x="769874" y="79501"/>
                  </a:lnTo>
                  <a:lnTo>
                    <a:pt x="767207" y="85851"/>
                  </a:lnTo>
                  <a:lnTo>
                    <a:pt x="762508" y="90805"/>
                  </a:lnTo>
                  <a:lnTo>
                    <a:pt x="757936" y="95757"/>
                  </a:lnTo>
                  <a:lnTo>
                    <a:pt x="752601" y="98551"/>
                  </a:lnTo>
                  <a:lnTo>
                    <a:pt x="817720" y="98551"/>
                  </a:lnTo>
                  <a:lnTo>
                    <a:pt x="819800" y="92932"/>
                  </a:lnTo>
                  <a:lnTo>
                    <a:pt x="821811" y="82927"/>
                  </a:lnTo>
                  <a:lnTo>
                    <a:pt x="822451" y="72516"/>
                  </a:lnTo>
                  <a:lnTo>
                    <a:pt x="821294" y="59055"/>
                  </a:lnTo>
                  <a:lnTo>
                    <a:pt x="821189" y="57836"/>
                  </a:lnTo>
                  <a:lnTo>
                    <a:pt x="818089" y="47116"/>
                  </a:lnTo>
                  <a:close/>
                </a:path>
                <a:path w="1374139" h="236854">
                  <a:moveTo>
                    <a:pt x="1362583" y="180975"/>
                  </a:moveTo>
                  <a:lnTo>
                    <a:pt x="1193419" y="180975"/>
                  </a:lnTo>
                  <a:lnTo>
                    <a:pt x="1190117" y="183006"/>
                  </a:lnTo>
                  <a:lnTo>
                    <a:pt x="1186814" y="185927"/>
                  </a:lnTo>
                  <a:lnTo>
                    <a:pt x="1184148" y="189356"/>
                  </a:lnTo>
                  <a:lnTo>
                    <a:pt x="1182116" y="192912"/>
                  </a:lnTo>
                  <a:lnTo>
                    <a:pt x="1182116" y="225297"/>
                  </a:lnTo>
                  <a:lnTo>
                    <a:pt x="1184148" y="228853"/>
                  </a:lnTo>
                  <a:lnTo>
                    <a:pt x="1186814" y="232409"/>
                  </a:lnTo>
                  <a:lnTo>
                    <a:pt x="1190117" y="235203"/>
                  </a:lnTo>
                  <a:lnTo>
                    <a:pt x="1193419" y="236600"/>
                  </a:lnTo>
                  <a:lnTo>
                    <a:pt x="1362583" y="236600"/>
                  </a:lnTo>
                  <a:lnTo>
                    <a:pt x="1365885" y="235203"/>
                  </a:lnTo>
                  <a:lnTo>
                    <a:pt x="1369314" y="232409"/>
                  </a:lnTo>
                  <a:lnTo>
                    <a:pt x="1372616" y="228853"/>
                  </a:lnTo>
                  <a:lnTo>
                    <a:pt x="1373886" y="225297"/>
                  </a:lnTo>
                  <a:lnTo>
                    <a:pt x="1373886" y="192912"/>
                  </a:lnTo>
                  <a:lnTo>
                    <a:pt x="1372616" y="189356"/>
                  </a:lnTo>
                  <a:lnTo>
                    <a:pt x="1369314" y="185927"/>
                  </a:lnTo>
                  <a:lnTo>
                    <a:pt x="1365885" y="183006"/>
                  </a:lnTo>
                  <a:lnTo>
                    <a:pt x="1362583" y="180975"/>
                  </a:lnTo>
                  <a:close/>
                </a:path>
                <a:path w="1374139" h="236854">
                  <a:moveTo>
                    <a:pt x="1244092" y="0"/>
                  </a:moveTo>
                  <a:lnTo>
                    <a:pt x="1193419" y="0"/>
                  </a:lnTo>
                  <a:lnTo>
                    <a:pt x="1190117" y="1396"/>
                  </a:lnTo>
                  <a:lnTo>
                    <a:pt x="1186814" y="4190"/>
                  </a:lnTo>
                  <a:lnTo>
                    <a:pt x="1184148" y="7746"/>
                  </a:lnTo>
                  <a:lnTo>
                    <a:pt x="1182116" y="11175"/>
                  </a:lnTo>
                  <a:lnTo>
                    <a:pt x="1182116" y="39369"/>
                  </a:lnTo>
                  <a:lnTo>
                    <a:pt x="1184148" y="43561"/>
                  </a:lnTo>
                  <a:lnTo>
                    <a:pt x="1186814" y="46481"/>
                  </a:lnTo>
                  <a:lnTo>
                    <a:pt x="1190117" y="49911"/>
                  </a:lnTo>
                  <a:lnTo>
                    <a:pt x="1193419" y="51307"/>
                  </a:lnTo>
                  <a:lnTo>
                    <a:pt x="1198752" y="51307"/>
                  </a:lnTo>
                  <a:lnTo>
                    <a:pt x="1198752" y="180975"/>
                  </a:lnTo>
                  <a:lnTo>
                    <a:pt x="1255395" y="180975"/>
                  </a:lnTo>
                  <a:lnTo>
                    <a:pt x="1255395" y="11175"/>
                  </a:lnTo>
                  <a:lnTo>
                    <a:pt x="1253998" y="7746"/>
                  </a:lnTo>
                  <a:lnTo>
                    <a:pt x="1250696" y="4190"/>
                  </a:lnTo>
                  <a:lnTo>
                    <a:pt x="1247394" y="1396"/>
                  </a:lnTo>
                  <a:lnTo>
                    <a:pt x="1244092" y="0"/>
                  </a:lnTo>
                  <a:close/>
                </a:path>
                <a:path w="1374139" h="236854">
                  <a:moveTo>
                    <a:pt x="1090168" y="11937"/>
                  </a:moveTo>
                  <a:lnTo>
                    <a:pt x="971676" y="11937"/>
                  </a:lnTo>
                  <a:lnTo>
                    <a:pt x="958304" y="13128"/>
                  </a:lnTo>
                  <a:lnTo>
                    <a:pt x="916426" y="41505"/>
                  </a:lnTo>
                  <a:lnTo>
                    <a:pt x="905763" y="78866"/>
                  </a:lnTo>
                  <a:lnTo>
                    <a:pt x="905763" y="157733"/>
                  </a:lnTo>
                  <a:lnTo>
                    <a:pt x="916426" y="194702"/>
                  </a:lnTo>
                  <a:lnTo>
                    <a:pt x="946134" y="219805"/>
                  </a:lnTo>
                  <a:lnTo>
                    <a:pt x="971676" y="224662"/>
                  </a:lnTo>
                  <a:lnTo>
                    <a:pt x="1090168" y="224662"/>
                  </a:lnTo>
                  <a:lnTo>
                    <a:pt x="1093597" y="223138"/>
                  </a:lnTo>
                  <a:lnTo>
                    <a:pt x="1098931" y="217550"/>
                  </a:lnTo>
                  <a:lnTo>
                    <a:pt x="1100201" y="214756"/>
                  </a:lnTo>
                  <a:lnTo>
                    <a:pt x="1100201" y="185927"/>
                  </a:lnTo>
                  <a:lnTo>
                    <a:pt x="1098931" y="182371"/>
                  </a:lnTo>
                  <a:lnTo>
                    <a:pt x="1096264" y="179577"/>
                  </a:lnTo>
                  <a:lnTo>
                    <a:pt x="1093597" y="176656"/>
                  </a:lnTo>
                  <a:lnTo>
                    <a:pt x="1090168" y="175259"/>
                  </a:lnTo>
                  <a:lnTo>
                    <a:pt x="967739" y="175259"/>
                  </a:lnTo>
                  <a:lnTo>
                    <a:pt x="965073" y="173862"/>
                  </a:lnTo>
                  <a:lnTo>
                    <a:pt x="961644" y="170433"/>
                  </a:lnTo>
                  <a:lnTo>
                    <a:pt x="958976" y="166877"/>
                  </a:lnTo>
                  <a:lnTo>
                    <a:pt x="957707" y="162687"/>
                  </a:lnTo>
                  <a:lnTo>
                    <a:pt x="957707" y="142875"/>
                  </a:lnTo>
                  <a:lnTo>
                    <a:pt x="1090168" y="142875"/>
                  </a:lnTo>
                  <a:lnTo>
                    <a:pt x="1093597" y="141477"/>
                  </a:lnTo>
                  <a:lnTo>
                    <a:pt x="1098931" y="135889"/>
                  </a:lnTo>
                  <a:lnTo>
                    <a:pt x="1100201" y="132333"/>
                  </a:lnTo>
                  <a:lnTo>
                    <a:pt x="1100201" y="103505"/>
                  </a:lnTo>
                  <a:lnTo>
                    <a:pt x="1098931" y="99949"/>
                  </a:lnTo>
                  <a:lnTo>
                    <a:pt x="1093597" y="94361"/>
                  </a:lnTo>
                  <a:lnTo>
                    <a:pt x="1090168" y="92963"/>
                  </a:lnTo>
                  <a:lnTo>
                    <a:pt x="957707" y="92963"/>
                  </a:lnTo>
                  <a:lnTo>
                    <a:pt x="957707" y="73913"/>
                  </a:lnTo>
                  <a:lnTo>
                    <a:pt x="958976" y="69722"/>
                  </a:lnTo>
                  <a:lnTo>
                    <a:pt x="961644" y="66166"/>
                  </a:lnTo>
                  <a:lnTo>
                    <a:pt x="965073" y="62611"/>
                  </a:lnTo>
                  <a:lnTo>
                    <a:pt x="967739" y="61213"/>
                  </a:lnTo>
                  <a:lnTo>
                    <a:pt x="1090168" y="61213"/>
                  </a:lnTo>
                  <a:lnTo>
                    <a:pt x="1093597" y="59816"/>
                  </a:lnTo>
                  <a:lnTo>
                    <a:pt x="1098931" y="54228"/>
                  </a:lnTo>
                  <a:lnTo>
                    <a:pt x="1100201" y="50672"/>
                  </a:lnTo>
                  <a:lnTo>
                    <a:pt x="1100201" y="21843"/>
                  </a:lnTo>
                  <a:lnTo>
                    <a:pt x="1098931" y="18922"/>
                  </a:lnTo>
                  <a:lnTo>
                    <a:pt x="1093597" y="13334"/>
                  </a:lnTo>
                  <a:lnTo>
                    <a:pt x="1090168" y="11937"/>
                  </a:lnTo>
                  <a:close/>
                </a:path>
                <a:path w="1374139" h="236854">
                  <a:moveTo>
                    <a:pt x="452882" y="11937"/>
                  </a:moveTo>
                  <a:lnTo>
                    <a:pt x="333629" y="11937"/>
                  </a:lnTo>
                  <a:lnTo>
                    <a:pt x="330327" y="13334"/>
                  </a:lnTo>
                  <a:lnTo>
                    <a:pt x="324993" y="18922"/>
                  </a:lnTo>
                  <a:lnTo>
                    <a:pt x="323596" y="21843"/>
                  </a:lnTo>
                  <a:lnTo>
                    <a:pt x="323596" y="50672"/>
                  </a:lnTo>
                  <a:lnTo>
                    <a:pt x="324993" y="54228"/>
                  </a:lnTo>
                  <a:lnTo>
                    <a:pt x="330327" y="59816"/>
                  </a:lnTo>
                  <a:lnTo>
                    <a:pt x="333629" y="61213"/>
                  </a:lnTo>
                  <a:lnTo>
                    <a:pt x="456184" y="61213"/>
                  </a:lnTo>
                  <a:lnTo>
                    <a:pt x="459486" y="62611"/>
                  </a:lnTo>
                  <a:lnTo>
                    <a:pt x="462152" y="66166"/>
                  </a:lnTo>
                  <a:lnTo>
                    <a:pt x="465455" y="69722"/>
                  </a:lnTo>
                  <a:lnTo>
                    <a:pt x="466851" y="73913"/>
                  </a:lnTo>
                  <a:lnTo>
                    <a:pt x="466851" y="92963"/>
                  </a:lnTo>
                  <a:lnTo>
                    <a:pt x="333629" y="92963"/>
                  </a:lnTo>
                  <a:lnTo>
                    <a:pt x="330327" y="94361"/>
                  </a:lnTo>
                  <a:lnTo>
                    <a:pt x="324993" y="99949"/>
                  </a:lnTo>
                  <a:lnTo>
                    <a:pt x="323596" y="103505"/>
                  </a:lnTo>
                  <a:lnTo>
                    <a:pt x="323596" y="132333"/>
                  </a:lnTo>
                  <a:lnTo>
                    <a:pt x="324993" y="135889"/>
                  </a:lnTo>
                  <a:lnTo>
                    <a:pt x="330327" y="141477"/>
                  </a:lnTo>
                  <a:lnTo>
                    <a:pt x="333629" y="142875"/>
                  </a:lnTo>
                  <a:lnTo>
                    <a:pt x="466851" y="142875"/>
                  </a:lnTo>
                  <a:lnTo>
                    <a:pt x="466851" y="162687"/>
                  </a:lnTo>
                  <a:lnTo>
                    <a:pt x="465455" y="166877"/>
                  </a:lnTo>
                  <a:lnTo>
                    <a:pt x="462152" y="170433"/>
                  </a:lnTo>
                  <a:lnTo>
                    <a:pt x="459486" y="173862"/>
                  </a:lnTo>
                  <a:lnTo>
                    <a:pt x="456184" y="175259"/>
                  </a:lnTo>
                  <a:lnTo>
                    <a:pt x="333629" y="175259"/>
                  </a:lnTo>
                  <a:lnTo>
                    <a:pt x="330327" y="176656"/>
                  </a:lnTo>
                  <a:lnTo>
                    <a:pt x="327660" y="179577"/>
                  </a:lnTo>
                  <a:lnTo>
                    <a:pt x="324993" y="182371"/>
                  </a:lnTo>
                  <a:lnTo>
                    <a:pt x="323596" y="185927"/>
                  </a:lnTo>
                  <a:lnTo>
                    <a:pt x="323596" y="214756"/>
                  </a:lnTo>
                  <a:lnTo>
                    <a:pt x="324993" y="217550"/>
                  </a:lnTo>
                  <a:lnTo>
                    <a:pt x="330327" y="223138"/>
                  </a:lnTo>
                  <a:lnTo>
                    <a:pt x="333629" y="224662"/>
                  </a:lnTo>
                  <a:lnTo>
                    <a:pt x="452882" y="224662"/>
                  </a:lnTo>
                  <a:lnTo>
                    <a:pt x="489368" y="213625"/>
                  </a:lnTo>
                  <a:lnTo>
                    <a:pt x="513905" y="183387"/>
                  </a:lnTo>
                  <a:lnTo>
                    <a:pt x="518795" y="157733"/>
                  </a:lnTo>
                  <a:lnTo>
                    <a:pt x="518795" y="78866"/>
                  </a:lnTo>
                  <a:lnTo>
                    <a:pt x="517626" y="66166"/>
                  </a:lnTo>
                  <a:lnTo>
                    <a:pt x="517564" y="65492"/>
                  </a:lnTo>
                  <a:lnTo>
                    <a:pt x="499491" y="30987"/>
                  </a:lnTo>
                  <a:lnTo>
                    <a:pt x="465933" y="13128"/>
                  </a:lnTo>
                  <a:lnTo>
                    <a:pt x="452882" y="11937"/>
                  </a:lnTo>
                  <a:close/>
                </a:path>
              </a:pathLst>
            </a:custGeom>
            <a:solidFill>
              <a:srgbClr val="E63329"/>
            </a:solidFill>
          </p:spPr>
          <p:txBody>
            <a:bodyPr wrap="square" lIns="0" tIns="0" rIns="0" bIns="0" rtlCol="0"/>
            <a:lstStyle/>
            <a:p>
              <a:endParaRPr/>
            </a:p>
          </p:txBody>
        </p:sp>
        <p:sp>
          <p:nvSpPr>
            <p:cNvPr id="13" name="object 13"/>
            <p:cNvSpPr/>
            <p:nvPr/>
          </p:nvSpPr>
          <p:spPr>
            <a:xfrm>
              <a:off x="6622034" y="0"/>
              <a:ext cx="5566410" cy="6858000"/>
            </a:xfrm>
            <a:custGeom>
              <a:avLst/>
              <a:gdLst/>
              <a:ahLst/>
              <a:cxnLst/>
              <a:rect l="l" t="t" r="r" b="b"/>
              <a:pathLst>
                <a:path w="5566409" h="6858000">
                  <a:moveTo>
                    <a:pt x="5566029" y="0"/>
                  </a:moveTo>
                  <a:lnTo>
                    <a:pt x="0" y="0"/>
                  </a:lnTo>
                  <a:lnTo>
                    <a:pt x="0" y="6858000"/>
                  </a:lnTo>
                  <a:lnTo>
                    <a:pt x="5566029" y="6858000"/>
                  </a:lnTo>
                  <a:lnTo>
                    <a:pt x="5566029" y="0"/>
                  </a:lnTo>
                  <a:close/>
                </a:path>
              </a:pathLst>
            </a:custGeom>
            <a:solidFill>
              <a:srgbClr val="CFFCB8"/>
            </a:solidFill>
          </p:spPr>
          <p:txBody>
            <a:bodyPr wrap="square" lIns="0" tIns="0" rIns="0" bIns="0" rtlCol="0"/>
            <a:lstStyle/>
            <a:p>
              <a:endParaRPr/>
            </a:p>
          </p:txBody>
        </p:sp>
      </p:grpSp>
      <p:sp>
        <p:nvSpPr>
          <p:cNvPr id="14" name="object 14"/>
          <p:cNvSpPr txBox="1"/>
          <p:nvPr/>
        </p:nvSpPr>
        <p:spPr>
          <a:xfrm>
            <a:off x="6895210" y="307451"/>
            <a:ext cx="4659807" cy="1184940"/>
          </a:xfrm>
          <a:prstGeom prst="rect">
            <a:avLst/>
          </a:prstGeom>
        </p:spPr>
        <p:txBody>
          <a:bodyPr vert="horz" wrap="square" lIns="0" tIns="81280" rIns="0" bIns="0" rtlCol="0">
            <a:spAutoFit/>
          </a:bodyPr>
          <a:lstStyle/>
          <a:p>
            <a:pPr marL="12700" marR="5080" indent="1254125" algn="l">
              <a:lnSpc>
                <a:spcPts val="4320"/>
              </a:lnSpc>
              <a:spcBef>
                <a:spcPts val="640"/>
              </a:spcBef>
            </a:pPr>
            <a:r>
              <a:rPr sz="3600" spc="75" dirty="0">
                <a:solidFill>
                  <a:srgbClr val="1F1B1B"/>
                </a:solidFill>
                <a:latin typeface="Tahoma"/>
                <a:cs typeface="Tahoma"/>
              </a:rPr>
              <a:t>Introducing </a:t>
            </a:r>
            <a:r>
              <a:rPr lang="en-GB" sz="3600" spc="75" dirty="0">
                <a:solidFill>
                  <a:srgbClr val="1F1B1B"/>
                </a:solidFill>
                <a:latin typeface="Tahoma"/>
                <a:cs typeface="Tahoma"/>
              </a:rPr>
              <a:t>	</a:t>
            </a:r>
            <a:r>
              <a:rPr lang="es-ES" sz="3600" spc="195" dirty="0">
                <a:solidFill>
                  <a:srgbClr val="1F1B1B"/>
                </a:solidFill>
                <a:latin typeface="Tahoma"/>
                <a:cs typeface="Tahoma"/>
              </a:rPr>
              <a:t>Guillaume Remy </a:t>
            </a:r>
            <a:endParaRPr sz="3600" dirty="0">
              <a:latin typeface="Tahoma"/>
              <a:cs typeface="Tahoma"/>
            </a:endParaRPr>
          </a:p>
        </p:txBody>
      </p:sp>
      <p:pic>
        <p:nvPicPr>
          <p:cNvPr id="16" name="Picture 15" descr="A person in a suit&#10;&#10;Description automatically generated">
            <a:extLst>
              <a:ext uri="{FF2B5EF4-FFF2-40B4-BE49-F238E27FC236}">
                <a16:creationId xmlns:a16="http://schemas.microsoft.com/office/drawing/2014/main" id="{07D78AE9-F6E2-6751-CDC2-79663B837539}"/>
              </a:ext>
            </a:extLst>
          </p:cNvPr>
          <p:cNvPicPr>
            <a:picLocks noChangeAspect="1"/>
          </p:cNvPicPr>
          <p:nvPr/>
        </p:nvPicPr>
        <p:blipFill>
          <a:blip r:embed="rId5"/>
          <a:stretch>
            <a:fillRect/>
          </a:stretch>
        </p:blipFill>
        <p:spPr>
          <a:xfrm>
            <a:off x="7042708" y="1999439"/>
            <a:ext cx="4512309" cy="45123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B1B"/>
          </a:solidFill>
        </p:spPr>
        <p:txBody>
          <a:bodyPr wrap="square" lIns="0" tIns="0" rIns="0" bIns="0" rtlCol="0"/>
          <a:lstStyle/>
          <a:p>
            <a:endParaRPr/>
          </a:p>
        </p:txBody>
      </p:sp>
      <p:sp>
        <p:nvSpPr>
          <p:cNvPr id="3" name="object 3"/>
          <p:cNvSpPr/>
          <p:nvPr/>
        </p:nvSpPr>
        <p:spPr>
          <a:xfrm>
            <a:off x="0" y="11309"/>
            <a:ext cx="4658995" cy="6837680"/>
          </a:xfrm>
          <a:custGeom>
            <a:avLst/>
            <a:gdLst/>
            <a:ahLst/>
            <a:cxnLst/>
            <a:rect l="l" t="t" r="r" b="b"/>
            <a:pathLst>
              <a:path w="4658995" h="6837680">
                <a:moveTo>
                  <a:pt x="474701" y="3418651"/>
                </a:moveTo>
                <a:lnTo>
                  <a:pt x="474366" y="3370318"/>
                </a:lnTo>
                <a:lnTo>
                  <a:pt x="473363" y="3322147"/>
                </a:lnTo>
                <a:lnTo>
                  <a:pt x="471698" y="3274141"/>
                </a:lnTo>
                <a:lnTo>
                  <a:pt x="469373" y="3226305"/>
                </a:lnTo>
                <a:lnTo>
                  <a:pt x="466395" y="3178643"/>
                </a:lnTo>
                <a:lnTo>
                  <a:pt x="462767" y="3131160"/>
                </a:lnTo>
                <a:lnTo>
                  <a:pt x="458493" y="3083860"/>
                </a:lnTo>
                <a:lnTo>
                  <a:pt x="453579" y="3036747"/>
                </a:lnTo>
                <a:lnTo>
                  <a:pt x="448028" y="2989826"/>
                </a:lnTo>
                <a:lnTo>
                  <a:pt x="441844" y="2943101"/>
                </a:lnTo>
                <a:lnTo>
                  <a:pt x="435033" y="2896577"/>
                </a:lnTo>
                <a:lnTo>
                  <a:pt x="427598" y="2850258"/>
                </a:lnTo>
                <a:lnTo>
                  <a:pt x="419545" y="2804149"/>
                </a:lnTo>
                <a:lnTo>
                  <a:pt x="410877" y="2758253"/>
                </a:lnTo>
                <a:lnTo>
                  <a:pt x="401598" y="2712575"/>
                </a:lnTo>
                <a:lnTo>
                  <a:pt x="391714" y="2667120"/>
                </a:lnTo>
                <a:lnTo>
                  <a:pt x="381229" y="2621892"/>
                </a:lnTo>
                <a:lnTo>
                  <a:pt x="370146" y="2576895"/>
                </a:lnTo>
                <a:lnTo>
                  <a:pt x="358471" y="2532135"/>
                </a:lnTo>
                <a:lnTo>
                  <a:pt x="346208" y="2487614"/>
                </a:lnTo>
                <a:lnTo>
                  <a:pt x="333361" y="2443338"/>
                </a:lnTo>
                <a:lnTo>
                  <a:pt x="319934" y="2399311"/>
                </a:lnTo>
                <a:lnTo>
                  <a:pt x="305933" y="2355537"/>
                </a:lnTo>
                <a:lnTo>
                  <a:pt x="291361" y="2312021"/>
                </a:lnTo>
                <a:lnTo>
                  <a:pt x="276223" y="2268767"/>
                </a:lnTo>
                <a:lnTo>
                  <a:pt x="260523" y="2225780"/>
                </a:lnTo>
                <a:lnTo>
                  <a:pt x="244265" y="2183063"/>
                </a:lnTo>
                <a:lnTo>
                  <a:pt x="227455" y="2140622"/>
                </a:lnTo>
                <a:lnTo>
                  <a:pt x="210096" y="2098461"/>
                </a:lnTo>
                <a:lnTo>
                  <a:pt x="192193" y="2056584"/>
                </a:lnTo>
                <a:lnTo>
                  <a:pt x="173750" y="2014995"/>
                </a:lnTo>
                <a:lnTo>
                  <a:pt x="154772" y="1973699"/>
                </a:lnTo>
                <a:lnTo>
                  <a:pt x="135263" y="1932701"/>
                </a:lnTo>
                <a:lnTo>
                  <a:pt x="115227" y="1892004"/>
                </a:lnTo>
                <a:lnTo>
                  <a:pt x="94669" y="1851614"/>
                </a:lnTo>
                <a:lnTo>
                  <a:pt x="73593" y="1811533"/>
                </a:lnTo>
                <a:lnTo>
                  <a:pt x="52004" y="1771768"/>
                </a:lnTo>
                <a:lnTo>
                  <a:pt x="29906" y="1732322"/>
                </a:lnTo>
                <a:lnTo>
                  <a:pt x="7303" y="1693200"/>
                </a:lnTo>
                <a:lnTo>
                  <a:pt x="0" y="1680936"/>
                </a:lnTo>
              </a:path>
              <a:path w="4658995" h="6837680">
                <a:moveTo>
                  <a:pt x="0" y="5156636"/>
                </a:moveTo>
                <a:lnTo>
                  <a:pt x="29906" y="5105250"/>
                </a:lnTo>
                <a:lnTo>
                  <a:pt x="52004" y="5065804"/>
                </a:lnTo>
                <a:lnTo>
                  <a:pt x="73593" y="5026039"/>
                </a:lnTo>
                <a:lnTo>
                  <a:pt x="94669" y="4985959"/>
                </a:lnTo>
                <a:lnTo>
                  <a:pt x="115227" y="4945568"/>
                </a:lnTo>
                <a:lnTo>
                  <a:pt x="135263" y="4904871"/>
                </a:lnTo>
                <a:lnTo>
                  <a:pt x="154772" y="4863873"/>
                </a:lnTo>
                <a:lnTo>
                  <a:pt x="173750" y="4822577"/>
                </a:lnTo>
                <a:lnTo>
                  <a:pt x="192193" y="4780989"/>
                </a:lnTo>
                <a:lnTo>
                  <a:pt x="210096" y="4739112"/>
                </a:lnTo>
                <a:lnTo>
                  <a:pt x="227455" y="4696950"/>
                </a:lnTo>
                <a:lnTo>
                  <a:pt x="244266" y="4654509"/>
                </a:lnTo>
                <a:lnTo>
                  <a:pt x="260523" y="4611793"/>
                </a:lnTo>
                <a:lnTo>
                  <a:pt x="276223" y="4568806"/>
                </a:lnTo>
                <a:lnTo>
                  <a:pt x="291361" y="4525552"/>
                </a:lnTo>
                <a:lnTo>
                  <a:pt x="305933" y="4482036"/>
                </a:lnTo>
                <a:lnTo>
                  <a:pt x="319935" y="4438262"/>
                </a:lnTo>
                <a:lnTo>
                  <a:pt x="333361" y="4394235"/>
                </a:lnTo>
                <a:lnTo>
                  <a:pt x="346208" y="4349959"/>
                </a:lnTo>
                <a:lnTo>
                  <a:pt x="358471" y="4305439"/>
                </a:lnTo>
                <a:lnTo>
                  <a:pt x="370146" y="4260678"/>
                </a:lnTo>
                <a:lnTo>
                  <a:pt x="381229" y="4215681"/>
                </a:lnTo>
                <a:lnTo>
                  <a:pt x="391714" y="4170453"/>
                </a:lnTo>
                <a:lnTo>
                  <a:pt x="401599" y="4124998"/>
                </a:lnTo>
                <a:lnTo>
                  <a:pt x="410877" y="4079321"/>
                </a:lnTo>
                <a:lnTo>
                  <a:pt x="419545" y="4033425"/>
                </a:lnTo>
                <a:lnTo>
                  <a:pt x="427599" y="3987315"/>
                </a:lnTo>
                <a:lnTo>
                  <a:pt x="435033" y="3940996"/>
                </a:lnTo>
                <a:lnTo>
                  <a:pt x="441844" y="3894472"/>
                </a:lnTo>
                <a:lnTo>
                  <a:pt x="448028" y="3847748"/>
                </a:lnTo>
                <a:lnTo>
                  <a:pt x="453579" y="3800827"/>
                </a:lnTo>
                <a:lnTo>
                  <a:pt x="458493" y="3753714"/>
                </a:lnTo>
                <a:lnTo>
                  <a:pt x="462767" y="3706414"/>
                </a:lnTo>
                <a:lnTo>
                  <a:pt x="466395" y="3658931"/>
                </a:lnTo>
                <a:lnTo>
                  <a:pt x="469373" y="3611269"/>
                </a:lnTo>
                <a:lnTo>
                  <a:pt x="471698" y="3563433"/>
                </a:lnTo>
                <a:lnTo>
                  <a:pt x="473363" y="3515427"/>
                </a:lnTo>
                <a:lnTo>
                  <a:pt x="474366" y="3467256"/>
                </a:lnTo>
                <a:lnTo>
                  <a:pt x="474701" y="3418923"/>
                </a:lnTo>
              </a:path>
              <a:path w="4658995" h="6837680">
                <a:moveTo>
                  <a:pt x="474701" y="3418923"/>
                </a:moveTo>
                <a:lnTo>
                  <a:pt x="475036" y="3467255"/>
                </a:lnTo>
                <a:lnTo>
                  <a:pt x="476039" y="3515427"/>
                </a:lnTo>
                <a:lnTo>
                  <a:pt x="477704" y="3563433"/>
                </a:lnTo>
                <a:lnTo>
                  <a:pt x="480028" y="3611269"/>
                </a:lnTo>
                <a:lnTo>
                  <a:pt x="483007" y="3658931"/>
                </a:lnTo>
                <a:lnTo>
                  <a:pt x="486635" y="3706414"/>
                </a:lnTo>
                <a:lnTo>
                  <a:pt x="490908" y="3753714"/>
                </a:lnTo>
                <a:lnTo>
                  <a:pt x="495823" y="3800827"/>
                </a:lnTo>
                <a:lnTo>
                  <a:pt x="501374" y="3847747"/>
                </a:lnTo>
                <a:lnTo>
                  <a:pt x="507558" y="3894472"/>
                </a:lnTo>
                <a:lnTo>
                  <a:pt x="514369" y="3940996"/>
                </a:lnTo>
                <a:lnTo>
                  <a:pt x="521803" y="3987315"/>
                </a:lnTo>
                <a:lnTo>
                  <a:pt x="529857" y="4033424"/>
                </a:lnTo>
                <a:lnTo>
                  <a:pt x="538525" y="4079320"/>
                </a:lnTo>
                <a:lnTo>
                  <a:pt x="547803" y="4124997"/>
                </a:lnTo>
                <a:lnTo>
                  <a:pt x="557687" y="4170452"/>
                </a:lnTo>
                <a:lnTo>
                  <a:pt x="568173" y="4215680"/>
                </a:lnTo>
                <a:lnTo>
                  <a:pt x="579255" y="4260677"/>
                </a:lnTo>
                <a:lnTo>
                  <a:pt x="590930" y="4305437"/>
                </a:lnTo>
                <a:lnTo>
                  <a:pt x="603193" y="4349958"/>
                </a:lnTo>
                <a:lnTo>
                  <a:pt x="616041" y="4394234"/>
                </a:lnTo>
                <a:lnTo>
                  <a:pt x="629467" y="4438261"/>
                </a:lnTo>
                <a:lnTo>
                  <a:pt x="643468" y="4482034"/>
                </a:lnTo>
                <a:lnTo>
                  <a:pt x="658040" y="4525550"/>
                </a:lnTo>
                <a:lnTo>
                  <a:pt x="673178" y="4568804"/>
                </a:lnTo>
                <a:lnTo>
                  <a:pt x="688878" y="4611791"/>
                </a:lnTo>
                <a:lnTo>
                  <a:pt x="705136" y="4654507"/>
                </a:lnTo>
                <a:lnTo>
                  <a:pt x="721946" y="4696948"/>
                </a:lnTo>
                <a:lnTo>
                  <a:pt x="739305" y="4739109"/>
                </a:lnTo>
                <a:lnTo>
                  <a:pt x="757208" y="4780986"/>
                </a:lnTo>
                <a:lnTo>
                  <a:pt x="775651" y="4822575"/>
                </a:lnTo>
                <a:lnTo>
                  <a:pt x="794629" y="4863870"/>
                </a:lnTo>
                <a:lnTo>
                  <a:pt x="814138" y="4904868"/>
                </a:lnTo>
                <a:lnTo>
                  <a:pt x="834174" y="4945565"/>
                </a:lnTo>
                <a:lnTo>
                  <a:pt x="854731" y="4985955"/>
                </a:lnTo>
                <a:lnTo>
                  <a:pt x="875807" y="5026035"/>
                </a:lnTo>
                <a:lnTo>
                  <a:pt x="897396" y="5065800"/>
                </a:lnTo>
                <a:lnTo>
                  <a:pt x="919494" y="5105246"/>
                </a:lnTo>
                <a:lnTo>
                  <a:pt x="942097" y="5144368"/>
                </a:lnTo>
                <a:lnTo>
                  <a:pt x="965199" y="5183162"/>
                </a:lnTo>
                <a:lnTo>
                  <a:pt x="988798" y="5221624"/>
                </a:lnTo>
                <a:lnTo>
                  <a:pt x="1012888" y="5259748"/>
                </a:lnTo>
                <a:lnTo>
                  <a:pt x="1037465" y="5297532"/>
                </a:lnTo>
                <a:lnTo>
                  <a:pt x="1062524" y="5334969"/>
                </a:lnTo>
                <a:lnTo>
                  <a:pt x="1088061" y="5372057"/>
                </a:lnTo>
                <a:lnTo>
                  <a:pt x="1114073" y="5408790"/>
                </a:lnTo>
                <a:lnTo>
                  <a:pt x="1140553" y="5445165"/>
                </a:lnTo>
                <a:lnTo>
                  <a:pt x="1167499" y="5481176"/>
                </a:lnTo>
                <a:lnTo>
                  <a:pt x="1194905" y="5516820"/>
                </a:lnTo>
                <a:lnTo>
                  <a:pt x="1222768" y="5552091"/>
                </a:lnTo>
                <a:lnTo>
                  <a:pt x="1251082" y="5586986"/>
                </a:lnTo>
                <a:lnTo>
                  <a:pt x="1279843" y="5621501"/>
                </a:lnTo>
                <a:lnTo>
                  <a:pt x="1309047" y="5655630"/>
                </a:lnTo>
                <a:lnTo>
                  <a:pt x="1338690" y="5689369"/>
                </a:lnTo>
                <a:lnTo>
                  <a:pt x="1368767" y="5722715"/>
                </a:lnTo>
                <a:lnTo>
                  <a:pt x="1399274" y="5755662"/>
                </a:lnTo>
                <a:lnTo>
                  <a:pt x="1430206" y="5788207"/>
                </a:lnTo>
                <a:lnTo>
                  <a:pt x="1461560" y="5820344"/>
                </a:lnTo>
                <a:lnTo>
                  <a:pt x="1493329" y="5852069"/>
                </a:lnTo>
                <a:lnTo>
                  <a:pt x="1525511" y="5883379"/>
                </a:lnTo>
                <a:lnTo>
                  <a:pt x="1558101" y="5914268"/>
                </a:lnTo>
                <a:lnTo>
                  <a:pt x="1591094" y="5944733"/>
                </a:lnTo>
                <a:lnTo>
                  <a:pt x="1624485" y="5974768"/>
                </a:lnTo>
                <a:lnTo>
                  <a:pt x="1658272" y="6004370"/>
                </a:lnTo>
                <a:lnTo>
                  <a:pt x="1692448" y="6033534"/>
                </a:lnTo>
                <a:lnTo>
                  <a:pt x="1727011" y="6062256"/>
                </a:lnTo>
                <a:lnTo>
                  <a:pt x="1761954" y="6090531"/>
                </a:lnTo>
                <a:lnTo>
                  <a:pt x="1797275" y="6118354"/>
                </a:lnTo>
                <a:lnTo>
                  <a:pt x="1832968" y="6145723"/>
                </a:lnTo>
                <a:lnTo>
                  <a:pt x="1869029" y="6172631"/>
                </a:lnTo>
                <a:lnTo>
                  <a:pt x="1905454" y="6199075"/>
                </a:lnTo>
                <a:lnTo>
                  <a:pt x="1942239" y="6225050"/>
                </a:lnTo>
                <a:lnTo>
                  <a:pt x="1979378" y="6250553"/>
                </a:lnTo>
                <a:lnTo>
                  <a:pt x="2016868" y="6275577"/>
                </a:lnTo>
                <a:lnTo>
                  <a:pt x="2054703" y="6300120"/>
                </a:lnTo>
                <a:lnTo>
                  <a:pt x="2092881" y="6324177"/>
                </a:lnTo>
                <a:lnTo>
                  <a:pt x="2131396" y="6347743"/>
                </a:lnTo>
                <a:lnTo>
                  <a:pt x="2170244" y="6370814"/>
                </a:lnTo>
                <a:lnTo>
                  <a:pt x="2209420" y="6393385"/>
                </a:lnTo>
                <a:lnTo>
                  <a:pt x="2248921" y="6415452"/>
                </a:lnTo>
                <a:lnTo>
                  <a:pt x="2288741" y="6437012"/>
                </a:lnTo>
                <a:lnTo>
                  <a:pt x="2328877" y="6458058"/>
                </a:lnTo>
                <a:lnTo>
                  <a:pt x="2369323" y="6478588"/>
                </a:lnTo>
                <a:lnTo>
                  <a:pt x="2410076" y="6498596"/>
                </a:lnTo>
                <a:lnTo>
                  <a:pt x="2451132" y="6518079"/>
                </a:lnTo>
                <a:lnTo>
                  <a:pt x="2492484" y="6537031"/>
                </a:lnTo>
                <a:lnTo>
                  <a:pt x="2534131" y="6555448"/>
                </a:lnTo>
                <a:lnTo>
                  <a:pt x="2576066" y="6573327"/>
                </a:lnTo>
                <a:lnTo>
                  <a:pt x="2618286" y="6590662"/>
                </a:lnTo>
                <a:lnTo>
                  <a:pt x="2660785" y="6607449"/>
                </a:lnTo>
                <a:lnTo>
                  <a:pt x="2703561" y="6623684"/>
                </a:lnTo>
                <a:lnTo>
                  <a:pt x="2746608" y="6639363"/>
                </a:lnTo>
                <a:lnTo>
                  <a:pt x="2789921" y="6654480"/>
                </a:lnTo>
                <a:lnTo>
                  <a:pt x="2833498" y="6669032"/>
                </a:lnTo>
                <a:lnTo>
                  <a:pt x="2877332" y="6683015"/>
                </a:lnTo>
                <a:lnTo>
                  <a:pt x="2921420" y="6696423"/>
                </a:lnTo>
                <a:lnTo>
                  <a:pt x="2965757" y="6709253"/>
                </a:lnTo>
                <a:lnTo>
                  <a:pt x="3010340" y="6721499"/>
                </a:lnTo>
                <a:lnTo>
                  <a:pt x="3055162" y="6733159"/>
                </a:lnTo>
                <a:lnTo>
                  <a:pt x="3100221" y="6744226"/>
                </a:lnTo>
                <a:lnTo>
                  <a:pt x="3145512" y="6754698"/>
                </a:lnTo>
                <a:lnTo>
                  <a:pt x="3191030" y="6764568"/>
                </a:lnTo>
                <a:lnTo>
                  <a:pt x="3236771" y="6773834"/>
                </a:lnTo>
                <a:lnTo>
                  <a:pt x="3282730" y="6782491"/>
                </a:lnTo>
                <a:lnTo>
                  <a:pt x="3328903" y="6790534"/>
                </a:lnTo>
                <a:lnTo>
                  <a:pt x="3375287" y="6797959"/>
                </a:lnTo>
                <a:lnTo>
                  <a:pt x="3421875" y="6804761"/>
                </a:lnTo>
                <a:lnTo>
                  <a:pt x="3468664" y="6810937"/>
                </a:lnTo>
                <a:lnTo>
                  <a:pt x="3515650" y="6816481"/>
                </a:lnTo>
                <a:lnTo>
                  <a:pt x="3562828" y="6821389"/>
                </a:lnTo>
                <a:lnTo>
                  <a:pt x="3610194" y="6825658"/>
                </a:lnTo>
                <a:lnTo>
                  <a:pt x="3657743" y="6829281"/>
                </a:lnTo>
                <a:lnTo>
                  <a:pt x="3705470" y="6832256"/>
                </a:lnTo>
                <a:lnTo>
                  <a:pt x="3753373" y="6834578"/>
                </a:lnTo>
                <a:lnTo>
                  <a:pt x="3801445" y="6836242"/>
                </a:lnTo>
                <a:lnTo>
                  <a:pt x="3849683" y="6837244"/>
                </a:lnTo>
                <a:lnTo>
                  <a:pt x="3898083" y="6837580"/>
                </a:lnTo>
                <a:lnTo>
                  <a:pt x="3898083" y="6107108"/>
                </a:lnTo>
                <a:lnTo>
                  <a:pt x="3897664" y="6057369"/>
                </a:lnTo>
                <a:lnTo>
                  <a:pt x="3896327" y="6007750"/>
                </a:lnTo>
                <a:lnTo>
                  <a:pt x="3894078" y="5958262"/>
                </a:lnTo>
                <a:lnTo>
                  <a:pt x="3890921" y="5908916"/>
                </a:lnTo>
                <a:lnTo>
                  <a:pt x="3886862" y="5859723"/>
                </a:lnTo>
                <a:lnTo>
                  <a:pt x="3881907" y="5810694"/>
                </a:lnTo>
                <a:lnTo>
                  <a:pt x="3876061" y="5761840"/>
                </a:lnTo>
                <a:lnTo>
                  <a:pt x="3869328" y="5713173"/>
                </a:lnTo>
                <a:lnTo>
                  <a:pt x="3861714" y="5664702"/>
                </a:lnTo>
                <a:lnTo>
                  <a:pt x="3853225" y="5616440"/>
                </a:lnTo>
                <a:lnTo>
                  <a:pt x="3843866" y="5568398"/>
                </a:lnTo>
                <a:lnTo>
                  <a:pt x="3833641" y="5520585"/>
                </a:lnTo>
                <a:lnTo>
                  <a:pt x="3822557" y="5473014"/>
                </a:lnTo>
                <a:lnTo>
                  <a:pt x="3810618" y="5425695"/>
                </a:lnTo>
                <a:lnTo>
                  <a:pt x="3797830" y="5378640"/>
                </a:lnTo>
                <a:lnTo>
                  <a:pt x="3784199" y="5331859"/>
                </a:lnTo>
                <a:lnTo>
                  <a:pt x="3769728" y="5285364"/>
                </a:lnTo>
                <a:lnTo>
                  <a:pt x="3754424" y="5239165"/>
                </a:lnTo>
                <a:lnTo>
                  <a:pt x="3738293" y="5193274"/>
                </a:lnTo>
                <a:lnTo>
                  <a:pt x="3721338" y="5147702"/>
                </a:lnTo>
                <a:lnTo>
                  <a:pt x="3703566" y="5102459"/>
                </a:lnTo>
                <a:lnTo>
                  <a:pt x="3684982" y="5057556"/>
                </a:lnTo>
                <a:lnTo>
                  <a:pt x="3665591" y="5013005"/>
                </a:lnTo>
                <a:lnTo>
                  <a:pt x="3645398" y="4968818"/>
                </a:lnTo>
                <a:lnTo>
                  <a:pt x="3624408" y="4925003"/>
                </a:lnTo>
                <a:lnTo>
                  <a:pt x="3602628" y="4881574"/>
                </a:lnTo>
                <a:lnTo>
                  <a:pt x="3580062" y="4838540"/>
                </a:lnTo>
                <a:lnTo>
                  <a:pt x="3556715" y="4795913"/>
                </a:lnTo>
                <a:lnTo>
                  <a:pt x="3532593" y="4753704"/>
                </a:lnTo>
                <a:lnTo>
                  <a:pt x="3507701" y="4711924"/>
                </a:lnTo>
                <a:lnTo>
                  <a:pt x="3482044" y="4670584"/>
                </a:lnTo>
                <a:lnTo>
                  <a:pt x="3455628" y="4629695"/>
                </a:lnTo>
                <a:lnTo>
                  <a:pt x="3428458" y="4589268"/>
                </a:lnTo>
                <a:lnTo>
                  <a:pt x="3400539" y="4549314"/>
                </a:lnTo>
                <a:lnTo>
                  <a:pt x="3371876" y="4509844"/>
                </a:lnTo>
                <a:lnTo>
                  <a:pt x="3342475" y="4470869"/>
                </a:lnTo>
                <a:lnTo>
                  <a:pt x="3312341" y="4432400"/>
                </a:lnTo>
                <a:lnTo>
                  <a:pt x="3281479" y="4394449"/>
                </a:lnTo>
                <a:lnTo>
                  <a:pt x="3249894" y="4357025"/>
                </a:lnTo>
                <a:lnTo>
                  <a:pt x="3217593" y="4320141"/>
                </a:lnTo>
                <a:lnTo>
                  <a:pt x="3184579" y="4283807"/>
                </a:lnTo>
                <a:lnTo>
                  <a:pt x="3150859" y="4248035"/>
                </a:lnTo>
                <a:lnTo>
                  <a:pt x="3116438" y="4212834"/>
                </a:lnTo>
                <a:lnTo>
                  <a:pt x="3081320" y="4178217"/>
                </a:lnTo>
                <a:lnTo>
                  <a:pt x="3045512" y="4144195"/>
                </a:lnTo>
                <a:lnTo>
                  <a:pt x="3009018" y="4110778"/>
                </a:lnTo>
                <a:lnTo>
                  <a:pt x="2971844" y="4077977"/>
                </a:lnTo>
                <a:lnTo>
                  <a:pt x="2933995" y="4045804"/>
                </a:lnTo>
                <a:lnTo>
                  <a:pt x="2895476" y="4014269"/>
                </a:lnTo>
                <a:lnTo>
                  <a:pt x="2941312" y="3996962"/>
                </a:lnTo>
                <a:lnTo>
                  <a:pt x="2986694" y="3978884"/>
                </a:lnTo>
                <a:lnTo>
                  <a:pt x="3031615" y="3960045"/>
                </a:lnTo>
                <a:lnTo>
                  <a:pt x="3076070" y="3940454"/>
                </a:lnTo>
                <a:lnTo>
                  <a:pt x="3120051" y="3920120"/>
                </a:lnTo>
                <a:lnTo>
                  <a:pt x="3163552" y="3899052"/>
                </a:lnTo>
                <a:lnTo>
                  <a:pt x="3206567" y="3877259"/>
                </a:lnTo>
                <a:lnTo>
                  <a:pt x="3249090" y="3854751"/>
                </a:lnTo>
                <a:lnTo>
                  <a:pt x="3291114" y="3831536"/>
                </a:lnTo>
                <a:lnTo>
                  <a:pt x="3332633" y="3807623"/>
                </a:lnTo>
                <a:lnTo>
                  <a:pt x="3373641" y="3783023"/>
                </a:lnTo>
                <a:lnTo>
                  <a:pt x="3414130" y="3757743"/>
                </a:lnTo>
                <a:lnTo>
                  <a:pt x="3454095" y="3731793"/>
                </a:lnTo>
                <a:lnTo>
                  <a:pt x="3493530" y="3705182"/>
                </a:lnTo>
                <a:lnTo>
                  <a:pt x="3532428" y="3677919"/>
                </a:lnTo>
                <a:lnTo>
                  <a:pt x="3570782" y="3650013"/>
                </a:lnTo>
                <a:lnTo>
                  <a:pt x="3608586" y="3621474"/>
                </a:lnTo>
                <a:lnTo>
                  <a:pt x="3645835" y="3592310"/>
                </a:lnTo>
                <a:lnTo>
                  <a:pt x="3682521" y="3562531"/>
                </a:lnTo>
                <a:lnTo>
                  <a:pt x="3718638" y="3532145"/>
                </a:lnTo>
                <a:lnTo>
                  <a:pt x="3754180" y="3501162"/>
                </a:lnTo>
                <a:lnTo>
                  <a:pt x="3789140" y="3469591"/>
                </a:lnTo>
                <a:lnTo>
                  <a:pt x="3823513" y="3437441"/>
                </a:lnTo>
                <a:lnTo>
                  <a:pt x="3857291" y="3404721"/>
                </a:lnTo>
                <a:lnTo>
                  <a:pt x="3890468" y="3371441"/>
                </a:lnTo>
                <a:lnTo>
                  <a:pt x="3923039" y="3337608"/>
                </a:lnTo>
                <a:lnTo>
                  <a:pt x="3954995" y="3303234"/>
                </a:lnTo>
                <a:lnTo>
                  <a:pt x="3986333" y="3268325"/>
                </a:lnTo>
                <a:lnTo>
                  <a:pt x="4017044" y="3232892"/>
                </a:lnTo>
                <a:lnTo>
                  <a:pt x="4047122" y="3196945"/>
                </a:lnTo>
                <a:lnTo>
                  <a:pt x="4076562" y="3160491"/>
                </a:lnTo>
                <a:lnTo>
                  <a:pt x="4105356" y="3123539"/>
                </a:lnTo>
                <a:lnTo>
                  <a:pt x="4133499" y="3086100"/>
                </a:lnTo>
                <a:lnTo>
                  <a:pt x="4160983" y="3048183"/>
                </a:lnTo>
                <a:lnTo>
                  <a:pt x="4187804" y="3009795"/>
                </a:lnTo>
                <a:lnTo>
                  <a:pt x="4213953" y="2970947"/>
                </a:lnTo>
                <a:lnTo>
                  <a:pt x="4239426" y="2931648"/>
                </a:lnTo>
                <a:lnTo>
                  <a:pt x="4264215" y="2891906"/>
                </a:lnTo>
                <a:lnTo>
                  <a:pt x="4288314" y="2851731"/>
                </a:lnTo>
                <a:lnTo>
                  <a:pt x="4311717" y="2811131"/>
                </a:lnTo>
                <a:lnTo>
                  <a:pt x="4334417" y="2770117"/>
                </a:lnTo>
                <a:lnTo>
                  <a:pt x="4356409" y="2728697"/>
                </a:lnTo>
                <a:lnTo>
                  <a:pt x="4377685" y="2686880"/>
                </a:lnTo>
                <a:lnTo>
                  <a:pt x="4398239" y="2644675"/>
                </a:lnTo>
                <a:lnTo>
                  <a:pt x="4418065" y="2602092"/>
                </a:lnTo>
                <a:lnTo>
                  <a:pt x="4437157" y="2559139"/>
                </a:lnTo>
                <a:lnTo>
                  <a:pt x="4455509" y="2515826"/>
                </a:lnTo>
                <a:lnTo>
                  <a:pt x="4473113" y="2472162"/>
                </a:lnTo>
                <a:lnTo>
                  <a:pt x="4489963" y="2428155"/>
                </a:lnTo>
                <a:lnTo>
                  <a:pt x="4506054" y="2383816"/>
                </a:lnTo>
                <a:lnTo>
                  <a:pt x="4521378" y="2339152"/>
                </a:lnTo>
                <a:lnTo>
                  <a:pt x="4535930" y="2294174"/>
                </a:lnTo>
                <a:lnTo>
                  <a:pt x="4549702" y="2248890"/>
                </a:lnTo>
                <a:lnTo>
                  <a:pt x="4562690" y="2203309"/>
                </a:lnTo>
                <a:lnTo>
                  <a:pt x="4574885" y="2157441"/>
                </a:lnTo>
                <a:lnTo>
                  <a:pt x="4586283" y="2111294"/>
                </a:lnTo>
                <a:lnTo>
                  <a:pt x="4596876" y="2064879"/>
                </a:lnTo>
                <a:lnTo>
                  <a:pt x="4606658" y="2018203"/>
                </a:lnTo>
                <a:lnTo>
                  <a:pt x="4615623" y="1971276"/>
                </a:lnTo>
                <a:lnTo>
                  <a:pt x="4623764" y="1924107"/>
                </a:lnTo>
                <a:lnTo>
                  <a:pt x="4631076" y="1876705"/>
                </a:lnTo>
                <a:lnTo>
                  <a:pt x="4637551" y="1829079"/>
                </a:lnTo>
                <a:lnTo>
                  <a:pt x="4643183" y="1781239"/>
                </a:lnTo>
                <a:lnTo>
                  <a:pt x="4647967" y="1733194"/>
                </a:lnTo>
                <a:lnTo>
                  <a:pt x="4651894" y="1684952"/>
                </a:lnTo>
                <a:lnTo>
                  <a:pt x="4654961" y="1636522"/>
                </a:lnTo>
                <a:lnTo>
                  <a:pt x="4657159" y="1587915"/>
                </a:lnTo>
                <a:lnTo>
                  <a:pt x="4658482" y="1539138"/>
                </a:lnTo>
                <a:lnTo>
                  <a:pt x="4658925" y="1490202"/>
                </a:lnTo>
                <a:lnTo>
                  <a:pt x="4658925" y="759790"/>
                </a:lnTo>
                <a:lnTo>
                  <a:pt x="4607560" y="760148"/>
                </a:lnTo>
                <a:lnTo>
                  <a:pt x="4556226" y="761272"/>
                </a:lnTo>
                <a:lnTo>
                  <a:pt x="4504931" y="763164"/>
                </a:lnTo>
                <a:lnTo>
                  <a:pt x="4453683" y="765820"/>
                </a:lnTo>
                <a:lnTo>
                  <a:pt x="4402491" y="769241"/>
                </a:lnTo>
                <a:lnTo>
                  <a:pt x="4351362" y="773425"/>
                </a:lnTo>
                <a:lnTo>
                  <a:pt x="4300307" y="778370"/>
                </a:lnTo>
                <a:lnTo>
                  <a:pt x="4249332" y="784076"/>
                </a:lnTo>
                <a:lnTo>
                  <a:pt x="4198448" y="790541"/>
                </a:lnTo>
                <a:lnTo>
                  <a:pt x="4147661" y="797764"/>
                </a:lnTo>
                <a:lnTo>
                  <a:pt x="4096981" y="805744"/>
                </a:lnTo>
                <a:lnTo>
                  <a:pt x="4046415" y="814480"/>
                </a:lnTo>
                <a:lnTo>
                  <a:pt x="3995974" y="823970"/>
                </a:lnTo>
                <a:lnTo>
                  <a:pt x="3945664" y="834214"/>
                </a:lnTo>
                <a:lnTo>
                  <a:pt x="3895494" y="845209"/>
                </a:lnTo>
                <a:lnTo>
                  <a:pt x="3896588" y="816639"/>
                </a:lnTo>
                <a:lnTo>
                  <a:pt x="3897401" y="788031"/>
                </a:lnTo>
                <a:lnTo>
                  <a:pt x="3897908" y="759346"/>
                </a:lnTo>
                <a:lnTo>
                  <a:pt x="3898082" y="730547"/>
                </a:lnTo>
                <a:lnTo>
                  <a:pt x="3898082" y="0"/>
                </a:lnTo>
                <a:lnTo>
                  <a:pt x="3849683" y="334"/>
                </a:lnTo>
                <a:lnTo>
                  <a:pt x="3801445" y="1335"/>
                </a:lnTo>
                <a:lnTo>
                  <a:pt x="3753373" y="2999"/>
                </a:lnTo>
                <a:lnTo>
                  <a:pt x="3705471" y="5320"/>
                </a:lnTo>
                <a:lnTo>
                  <a:pt x="3657743" y="8294"/>
                </a:lnTo>
                <a:lnTo>
                  <a:pt x="3610194" y="11917"/>
                </a:lnTo>
                <a:lnTo>
                  <a:pt x="3562829" y="16185"/>
                </a:lnTo>
                <a:lnTo>
                  <a:pt x="3515652" y="21092"/>
                </a:lnTo>
                <a:lnTo>
                  <a:pt x="3468666" y="26636"/>
                </a:lnTo>
                <a:lnTo>
                  <a:pt x="3421877" y="32811"/>
                </a:lnTo>
                <a:lnTo>
                  <a:pt x="3375289" y="39613"/>
                </a:lnTo>
                <a:lnTo>
                  <a:pt x="3328907" y="47037"/>
                </a:lnTo>
                <a:lnTo>
                  <a:pt x="3282734" y="55079"/>
                </a:lnTo>
                <a:lnTo>
                  <a:pt x="3236775" y="63735"/>
                </a:lnTo>
                <a:lnTo>
                  <a:pt x="3191035" y="73001"/>
                </a:lnTo>
                <a:lnTo>
                  <a:pt x="3145518" y="82872"/>
                </a:lnTo>
                <a:lnTo>
                  <a:pt x="3100228" y="93343"/>
                </a:lnTo>
                <a:lnTo>
                  <a:pt x="3055170" y="104410"/>
                </a:lnTo>
                <a:lnTo>
                  <a:pt x="3010348" y="116069"/>
                </a:lnTo>
                <a:lnTo>
                  <a:pt x="2965767" y="128315"/>
                </a:lnTo>
                <a:lnTo>
                  <a:pt x="2921430" y="141145"/>
                </a:lnTo>
                <a:lnTo>
                  <a:pt x="2877343" y="154553"/>
                </a:lnTo>
                <a:lnTo>
                  <a:pt x="2833510" y="168535"/>
                </a:lnTo>
                <a:lnTo>
                  <a:pt x="2789935" y="183087"/>
                </a:lnTo>
                <a:lnTo>
                  <a:pt x="2746622" y="198204"/>
                </a:lnTo>
                <a:lnTo>
                  <a:pt x="2703576" y="213882"/>
                </a:lnTo>
                <a:lnTo>
                  <a:pt x="2660802" y="230117"/>
                </a:lnTo>
                <a:lnTo>
                  <a:pt x="2618303" y="246905"/>
                </a:lnTo>
                <a:lnTo>
                  <a:pt x="2576084" y="264240"/>
                </a:lnTo>
                <a:lnTo>
                  <a:pt x="2534150" y="282118"/>
                </a:lnTo>
                <a:lnTo>
                  <a:pt x="2492505" y="300536"/>
                </a:lnTo>
                <a:lnTo>
                  <a:pt x="2451153" y="319488"/>
                </a:lnTo>
                <a:lnTo>
                  <a:pt x="2410099" y="338970"/>
                </a:lnTo>
                <a:lnTo>
                  <a:pt x="2369348" y="358979"/>
                </a:lnTo>
                <a:lnTo>
                  <a:pt x="2328902" y="379509"/>
                </a:lnTo>
                <a:lnTo>
                  <a:pt x="2288768" y="400555"/>
                </a:lnTo>
                <a:lnTo>
                  <a:pt x="2248949" y="422115"/>
                </a:lnTo>
                <a:lnTo>
                  <a:pt x="2209449" y="444183"/>
                </a:lnTo>
                <a:lnTo>
                  <a:pt x="2170274" y="466754"/>
                </a:lnTo>
                <a:lnTo>
                  <a:pt x="2131427" y="489826"/>
                </a:lnTo>
                <a:lnTo>
                  <a:pt x="2092913" y="513392"/>
                </a:lnTo>
                <a:lnTo>
                  <a:pt x="2054737" y="537449"/>
                </a:lnTo>
                <a:lnTo>
                  <a:pt x="2016902" y="561992"/>
                </a:lnTo>
                <a:lnTo>
                  <a:pt x="1979414" y="587017"/>
                </a:lnTo>
                <a:lnTo>
                  <a:pt x="1942275" y="612520"/>
                </a:lnTo>
                <a:lnTo>
                  <a:pt x="1905492" y="638496"/>
                </a:lnTo>
                <a:lnTo>
                  <a:pt x="1869068" y="664941"/>
                </a:lnTo>
                <a:lnTo>
                  <a:pt x="1833008" y="691850"/>
                </a:lnTo>
                <a:lnTo>
                  <a:pt x="1797316" y="719219"/>
                </a:lnTo>
                <a:lnTo>
                  <a:pt x="1761997" y="747043"/>
                </a:lnTo>
                <a:lnTo>
                  <a:pt x="1727054" y="775319"/>
                </a:lnTo>
                <a:lnTo>
                  <a:pt x="1692493" y="804041"/>
                </a:lnTo>
                <a:lnTo>
                  <a:pt x="1658317" y="833206"/>
                </a:lnTo>
                <a:lnTo>
                  <a:pt x="1624532" y="862808"/>
                </a:lnTo>
                <a:lnTo>
                  <a:pt x="1591141" y="892845"/>
                </a:lnTo>
                <a:lnTo>
                  <a:pt x="1558149" y="923310"/>
                </a:lnTo>
                <a:lnTo>
                  <a:pt x="1525561" y="954200"/>
                </a:lnTo>
                <a:lnTo>
                  <a:pt x="1493380" y="985511"/>
                </a:lnTo>
                <a:lnTo>
                  <a:pt x="1461611" y="1017238"/>
                </a:lnTo>
                <a:lnTo>
                  <a:pt x="1430259" y="1049376"/>
                </a:lnTo>
                <a:lnTo>
                  <a:pt x="1399327" y="1081921"/>
                </a:lnTo>
                <a:lnTo>
                  <a:pt x="1368821" y="1114870"/>
                </a:lnTo>
                <a:lnTo>
                  <a:pt x="1338745" y="1148216"/>
                </a:lnTo>
                <a:lnTo>
                  <a:pt x="1309103" y="1181957"/>
                </a:lnTo>
                <a:lnTo>
                  <a:pt x="1279899" y="1216088"/>
                </a:lnTo>
                <a:lnTo>
                  <a:pt x="1251138" y="1250603"/>
                </a:lnTo>
                <a:lnTo>
                  <a:pt x="1222825" y="1285500"/>
                </a:lnTo>
                <a:lnTo>
                  <a:pt x="1194963" y="1320773"/>
                </a:lnTo>
                <a:lnTo>
                  <a:pt x="1167557" y="1356418"/>
                </a:lnTo>
                <a:lnTo>
                  <a:pt x="1140612" y="1392430"/>
                </a:lnTo>
                <a:lnTo>
                  <a:pt x="1114132" y="1428806"/>
                </a:lnTo>
                <a:lnTo>
                  <a:pt x="1088121" y="1465541"/>
                </a:lnTo>
                <a:lnTo>
                  <a:pt x="1062584" y="1502630"/>
                </a:lnTo>
                <a:lnTo>
                  <a:pt x="1037524" y="1540070"/>
                </a:lnTo>
                <a:lnTo>
                  <a:pt x="1012948" y="1577855"/>
                </a:lnTo>
                <a:lnTo>
                  <a:pt x="988858" y="1615981"/>
                </a:lnTo>
                <a:lnTo>
                  <a:pt x="965260" y="1654444"/>
                </a:lnTo>
                <a:lnTo>
                  <a:pt x="942157" y="1693240"/>
                </a:lnTo>
                <a:lnTo>
                  <a:pt x="919554" y="1732364"/>
                </a:lnTo>
                <a:lnTo>
                  <a:pt x="897456" y="1771811"/>
                </a:lnTo>
                <a:lnTo>
                  <a:pt x="875867" y="1811578"/>
                </a:lnTo>
                <a:lnTo>
                  <a:pt x="854791" y="1851660"/>
                </a:lnTo>
                <a:lnTo>
                  <a:pt x="834233" y="1892052"/>
                </a:lnTo>
                <a:lnTo>
                  <a:pt x="814197" y="1932751"/>
                </a:lnTo>
                <a:lnTo>
                  <a:pt x="794688" y="1973751"/>
                </a:lnTo>
                <a:lnTo>
                  <a:pt x="775709" y="2015049"/>
                </a:lnTo>
                <a:lnTo>
                  <a:pt x="757266" y="2056639"/>
                </a:lnTo>
                <a:lnTo>
                  <a:pt x="739362" y="2098519"/>
                </a:lnTo>
                <a:lnTo>
                  <a:pt x="722002" y="2140682"/>
                </a:lnTo>
                <a:lnTo>
                  <a:pt x="705191" y="2183125"/>
                </a:lnTo>
                <a:lnTo>
                  <a:pt x="688933" y="2225843"/>
                </a:lnTo>
                <a:lnTo>
                  <a:pt x="673232" y="2268833"/>
                </a:lnTo>
                <a:lnTo>
                  <a:pt x="658093" y="2312089"/>
                </a:lnTo>
                <a:lnTo>
                  <a:pt x="643520" y="2355607"/>
                </a:lnTo>
                <a:lnTo>
                  <a:pt x="629517" y="2399383"/>
                </a:lnTo>
                <a:lnTo>
                  <a:pt x="616090" y="2443413"/>
                </a:lnTo>
                <a:lnTo>
                  <a:pt x="603241" y="2487691"/>
                </a:lnTo>
                <a:lnTo>
                  <a:pt x="590977" y="2532214"/>
                </a:lnTo>
                <a:lnTo>
                  <a:pt x="579300" y="2576978"/>
                </a:lnTo>
                <a:lnTo>
                  <a:pt x="568216" y="2621977"/>
                </a:lnTo>
                <a:lnTo>
                  <a:pt x="557729" y="2667207"/>
                </a:lnTo>
                <a:lnTo>
                  <a:pt x="547843" y="2712665"/>
                </a:lnTo>
                <a:lnTo>
                  <a:pt x="538563" y="2758345"/>
                </a:lnTo>
                <a:lnTo>
                  <a:pt x="529893" y="2804244"/>
                </a:lnTo>
                <a:lnTo>
                  <a:pt x="521837" y="2850356"/>
                </a:lnTo>
                <a:lnTo>
                  <a:pt x="514400" y="2896678"/>
                </a:lnTo>
                <a:lnTo>
                  <a:pt x="507587" y="2943205"/>
                </a:lnTo>
                <a:lnTo>
                  <a:pt x="501401" y="2989933"/>
                </a:lnTo>
                <a:lnTo>
                  <a:pt x="495847" y="3036857"/>
                </a:lnTo>
                <a:lnTo>
                  <a:pt x="490930" y="3083972"/>
                </a:lnTo>
                <a:lnTo>
                  <a:pt x="486654" y="3131276"/>
                </a:lnTo>
                <a:lnTo>
                  <a:pt x="483023" y="3178762"/>
                </a:lnTo>
                <a:lnTo>
                  <a:pt x="480041" y="3226427"/>
                </a:lnTo>
                <a:lnTo>
                  <a:pt x="477714" y="3274267"/>
                </a:lnTo>
                <a:lnTo>
                  <a:pt x="476045" y="3322276"/>
                </a:lnTo>
                <a:lnTo>
                  <a:pt x="475040" y="3370451"/>
                </a:lnTo>
                <a:lnTo>
                  <a:pt x="474701" y="3418787"/>
                </a:lnTo>
              </a:path>
            </a:pathLst>
          </a:custGeom>
          <a:ln w="25341">
            <a:solidFill>
              <a:srgbClr val="3AF77C"/>
            </a:solidFill>
          </a:ln>
        </p:spPr>
        <p:txBody>
          <a:bodyPr wrap="square" lIns="0" tIns="0" rIns="0" bIns="0" rtlCol="0"/>
          <a:lstStyle/>
          <a:p>
            <a:endParaRPr/>
          </a:p>
        </p:txBody>
      </p:sp>
      <p:sp>
        <p:nvSpPr>
          <p:cNvPr id="4" name="object 4"/>
          <p:cNvSpPr txBox="1">
            <a:spLocks noGrp="1"/>
          </p:cNvSpPr>
          <p:nvPr>
            <p:ph type="title"/>
          </p:nvPr>
        </p:nvSpPr>
        <p:spPr>
          <a:xfrm>
            <a:off x="1027887" y="996029"/>
            <a:ext cx="2951480" cy="2101153"/>
          </a:xfrm>
          <a:prstGeom prst="rect">
            <a:avLst/>
          </a:prstGeom>
        </p:spPr>
        <p:txBody>
          <a:bodyPr vert="horz" wrap="square" lIns="0" tIns="95885" rIns="0" bIns="0" rtlCol="0">
            <a:spAutoFit/>
          </a:bodyPr>
          <a:lstStyle/>
          <a:p>
            <a:pPr marL="12700" marR="5080">
              <a:lnSpc>
                <a:spcPts val="5180"/>
              </a:lnSpc>
              <a:spcBef>
                <a:spcPts val="755"/>
              </a:spcBef>
            </a:pPr>
            <a:r>
              <a:rPr sz="4800" spc="235" dirty="0">
                <a:solidFill>
                  <a:srgbClr val="FFFFFF"/>
                </a:solidFill>
              </a:rPr>
              <a:t>Carbon </a:t>
            </a:r>
            <a:r>
              <a:rPr sz="4800" spc="245" dirty="0">
                <a:solidFill>
                  <a:srgbClr val="FFFFFF"/>
                </a:solidFill>
              </a:rPr>
              <a:t>Credits</a:t>
            </a:r>
            <a:r>
              <a:rPr sz="4800" spc="-120" dirty="0">
                <a:solidFill>
                  <a:srgbClr val="FFFFFF"/>
                </a:solidFill>
              </a:rPr>
              <a:t> </a:t>
            </a:r>
            <a:r>
              <a:rPr lang="en-US" sz="4800" spc="865" dirty="0">
                <a:solidFill>
                  <a:srgbClr val="FFFFFF"/>
                </a:solidFill>
              </a:rPr>
              <a:t> </a:t>
            </a:r>
            <a:r>
              <a:rPr sz="4800" spc="300" dirty="0">
                <a:solidFill>
                  <a:srgbClr val="FFFFFF"/>
                </a:solidFill>
              </a:rPr>
              <a:t>E-</a:t>
            </a:r>
            <a:r>
              <a:rPr sz="4800" spc="190" dirty="0">
                <a:solidFill>
                  <a:srgbClr val="FFFFFF"/>
                </a:solidFill>
              </a:rPr>
              <a:t>Mobility</a:t>
            </a:r>
            <a:endParaRPr sz="4800" dirty="0"/>
          </a:p>
        </p:txBody>
      </p:sp>
      <p:sp>
        <p:nvSpPr>
          <p:cNvPr id="5" name="object 5"/>
          <p:cNvSpPr txBox="1"/>
          <p:nvPr/>
        </p:nvSpPr>
        <p:spPr>
          <a:xfrm>
            <a:off x="5362702" y="1477137"/>
            <a:ext cx="5236845" cy="605790"/>
          </a:xfrm>
          <a:prstGeom prst="rect">
            <a:avLst/>
          </a:prstGeom>
        </p:spPr>
        <p:txBody>
          <a:bodyPr vert="horz" wrap="square" lIns="0" tIns="13335" rIns="0" bIns="0" rtlCol="0">
            <a:spAutoFit/>
          </a:bodyPr>
          <a:lstStyle/>
          <a:p>
            <a:pPr marL="240665" indent="-227965">
              <a:lnSpc>
                <a:spcPts val="2280"/>
              </a:lnSpc>
              <a:spcBef>
                <a:spcPts val="105"/>
              </a:spcBef>
              <a:buFont typeface="Arial MT"/>
              <a:buChar char="•"/>
              <a:tabLst>
                <a:tab pos="240665" algn="l"/>
              </a:tabLst>
            </a:pPr>
            <a:r>
              <a:rPr sz="2000" spc="125" dirty="0">
                <a:solidFill>
                  <a:srgbClr val="EDEBE7"/>
                </a:solidFill>
                <a:latin typeface="Tahoma"/>
                <a:cs typeface="Tahoma"/>
              </a:rPr>
              <a:t>Can</a:t>
            </a:r>
            <a:r>
              <a:rPr sz="2000" spc="-50" dirty="0">
                <a:solidFill>
                  <a:srgbClr val="EDEBE7"/>
                </a:solidFill>
                <a:latin typeface="Tahoma"/>
                <a:cs typeface="Tahoma"/>
              </a:rPr>
              <a:t> </a:t>
            </a:r>
            <a:r>
              <a:rPr sz="2000" spc="75" dirty="0">
                <a:solidFill>
                  <a:srgbClr val="EDEBE7"/>
                </a:solidFill>
                <a:latin typeface="Tahoma"/>
                <a:cs typeface="Tahoma"/>
              </a:rPr>
              <a:t>make</a:t>
            </a:r>
            <a:r>
              <a:rPr sz="2000" spc="-50" dirty="0">
                <a:solidFill>
                  <a:srgbClr val="EDEBE7"/>
                </a:solidFill>
                <a:latin typeface="Tahoma"/>
                <a:cs typeface="Tahoma"/>
              </a:rPr>
              <a:t> </a:t>
            </a:r>
            <a:r>
              <a:rPr sz="2000" spc="80" dirty="0">
                <a:solidFill>
                  <a:srgbClr val="EDEBE7"/>
                </a:solidFill>
                <a:latin typeface="Tahoma"/>
                <a:cs typeface="Tahoma"/>
              </a:rPr>
              <a:t>investments</a:t>
            </a:r>
            <a:r>
              <a:rPr sz="2000" spc="-45" dirty="0">
                <a:solidFill>
                  <a:srgbClr val="EDEBE7"/>
                </a:solidFill>
                <a:latin typeface="Tahoma"/>
                <a:cs typeface="Tahoma"/>
              </a:rPr>
              <a:t> </a:t>
            </a:r>
            <a:r>
              <a:rPr sz="2000" dirty="0">
                <a:solidFill>
                  <a:srgbClr val="EDEBE7"/>
                </a:solidFill>
                <a:latin typeface="Tahoma"/>
                <a:cs typeface="Tahoma"/>
              </a:rPr>
              <a:t>in</a:t>
            </a:r>
            <a:r>
              <a:rPr sz="2000" spc="-40" dirty="0">
                <a:solidFill>
                  <a:srgbClr val="EDEBE7"/>
                </a:solidFill>
                <a:latin typeface="Tahoma"/>
                <a:cs typeface="Tahoma"/>
              </a:rPr>
              <a:t> </a:t>
            </a:r>
            <a:r>
              <a:rPr sz="2000" spc="155" dirty="0">
                <a:solidFill>
                  <a:srgbClr val="EDEBE7"/>
                </a:solidFill>
                <a:latin typeface="Tahoma"/>
                <a:cs typeface="Tahoma"/>
              </a:rPr>
              <a:t>e-</a:t>
            </a:r>
            <a:r>
              <a:rPr sz="2000" spc="55" dirty="0">
                <a:solidFill>
                  <a:srgbClr val="EDEBE7"/>
                </a:solidFill>
                <a:latin typeface="Tahoma"/>
                <a:cs typeface="Tahoma"/>
              </a:rPr>
              <a:t>mobility</a:t>
            </a:r>
            <a:r>
              <a:rPr sz="2000" spc="-70" dirty="0">
                <a:solidFill>
                  <a:srgbClr val="EDEBE7"/>
                </a:solidFill>
                <a:latin typeface="Tahoma"/>
                <a:cs typeface="Tahoma"/>
              </a:rPr>
              <a:t> </a:t>
            </a:r>
            <a:r>
              <a:rPr sz="2000" spc="40" dirty="0">
                <a:solidFill>
                  <a:srgbClr val="EDEBE7"/>
                </a:solidFill>
                <a:latin typeface="Tahoma"/>
                <a:cs typeface="Tahoma"/>
              </a:rPr>
              <a:t>more</a:t>
            </a:r>
            <a:endParaRPr sz="2000">
              <a:latin typeface="Tahoma"/>
              <a:cs typeface="Tahoma"/>
            </a:endParaRPr>
          </a:p>
          <a:p>
            <a:pPr marL="241300">
              <a:lnSpc>
                <a:spcPts val="2280"/>
              </a:lnSpc>
            </a:pPr>
            <a:r>
              <a:rPr sz="2000" spc="55" dirty="0">
                <a:solidFill>
                  <a:srgbClr val="EDEBE7"/>
                </a:solidFill>
                <a:latin typeface="Tahoma"/>
                <a:cs typeface="Tahoma"/>
              </a:rPr>
              <a:t>profitable</a:t>
            </a:r>
            <a:endParaRPr sz="2000">
              <a:latin typeface="Tahoma"/>
              <a:cs typeface="Tahoma"/>
            </a:endParaRPr>
          </a:p>
        </p:txBody>
      </p:sp>
      <p:sp>
        <p:nvSpPr>
          <p:cNvPr id="6" name="object 6"/>
          <p:cNvSpPr txBox="1"/>
          <p:nvPr/>
        </p:nvSpPr>
        <p:spPr>
          <a:xfrm>
            <a:off x="5362702" y="2554986"/>
            <a:ext cx="5049520" cy="605155"/>
          </a:xfrm>
          <a:prstGeom prst="rect">
            <a:avLst/>
          </a:prstGeom>
        </p:spPr>
        <p:txBody>
          <a:bodyPr vert="horz" wrap="square" lIns="0" tIns="47625" rIns="0" bIns="0" rtlCol="0">
            <a:spAutoFit/>
          </a:bodyPr>
          <a:lstStyle/>
          <a:p>
            <a:pPr marL="241300" marR="5080" indent="-228600">
              <a:lnSpc>
                <a:spcPts val="2160"/>
              </a:lnSpc>
              <a:spcBef>
                <a:spcPts val="375"/>
              </a:spcBef>
              <a:buFont typeface="Arial MT"/>
              <a:buChar char="•"/>
              <a:tabLst>
                <a:tab pos="241300" algn="l"/>
              </a:tabLst>
            </a:pPr>
            <a:r>
              <a:rPr sz="2000" spc="-90" dirty="0">
                <a:solidFill>
                  <a:srgbClr val="EDEBE7"/>
                </a:solidFill>
                <a:latin typeface="Tahoma"/>
                <a:cs typeface="Tahoma"/>
              </a:rPr>
              <a:t>In</a:t>
            </a:r>
            <a:r>
              <a:rPr sz="2000" spc="-40" dirty="0">
                <a:solidFill>
                  <a:srgbClr val="EDEBE7"/>
                </a:solidFill>
                <a:latin typeface="Tahoma"/>
                <a:cs typeface="Tahoma"/>
              </a:rPr>
              <a:t> </a:t>
            </a:r>
            <a:r>
              <a:rPr sz="2000" spc="85" dirty="0">
                <a:solidFill>
                  <a:srgbClr val="EDEBE7"/>
                </a:solidFill>
                <a:latin typeface="Tahoma"/>
                <a:cs typeface="Tahoma"/>
              </a:rPr>
              <a:t>most</a:t>
            </a:r>
            <a:r>
              <a:rPr sz="2000" spc="-55" dirty="0">
                <a:solidFill>
                  <a:srgbClr val="EDEBE7"/>
                </a:solidFill>
                <a:latin typeface="Tahoma"/>
                <a:cs typeface="Tahoma"/>
              </a:rPr>
              <a:t> </a:t>
            </a:r>
            <a:r>
              <a:rPr sz="2000" spc="135" dirty="0">
                <a:solidFill>
                  <a:srgbClr val="EDEBE7"/>
                </a:solidFill>
                <a:latin typeface="Tahoma"/>
                <a:cs typeface="Tahoma"/>
              </a:rPr>
              <a:t>cases</a:t>
            </a:r>
            <a:r>
              <a:rPr sz="2000" spc="-40" dirty="0">
                <a:solidFill>
                  <a:srgbClr val="EDEBE7"/>
                </a:solidFill>
                <a:latin typeface="Tahoma"/>
                <a:cs typeface="Tahoma"/>
              </a:rPr>
              <a:t> </a:t>
            </a:r>
            <a:r>
              <a:rPr sz="2000" dirty="0">
                <a:solidFill>
                  <a:srgbClr val="EDEBE7"/>
                </a:solidFill>
                <a:latin typeface="Tahoma"/>
                <a:cs typeface="Tahoma"/>
              </a:rPr>
              <a:t>it</a:t>
            </a:r>
            <a:r>
              <a:rPr sz="2000" spc="-40" dirty="0">
                <a:solidFill>
                  <a:srgbClr val="EDEBE7"/>
                </a:solidFill>
                <a:latin typeface="Tahoma"/>
                <a:cs typeface="Tahoma"/>
              </a:rPr>
              <a:t> </a:t>
            </a:r>
            <a:r>
              <a:rPr sz="2000" dirty="0">
                <a:solidFill>
                  <a:srgbClr val="EDEBE7"/>
                </a:solidFill>
                <a:latin typeface="Tahoma"/>
                <a:cs typeface="Tahoma"/>
              </a:rPr>
              <a:t>will</a:t>
            </a:r>
            <a:r>
              <a:rPr sz="2000" spc="-55" dirty="0">
                <a:solidFill>
                  <a:srgbClr val="EDEBE7"/>
                </a:solidFill>
                <a:latin typeface="Tahoma"/>
                <a:cs typeface="Tahoma"/>
              </a:rPr>
              <a:t> </a:t>
            </a:r>
            <a:r>
              <a:rPr sz="2000" spc="65" dirty="0">
                <a:solidFill>
                  <a:srgbClr val="EDEBE7"/>
                </a:solidFill>
                <a:latin typeface="Tahoma"/>
                <a:cs typeface="Tahoma"/>
              </a:rPr>
              <a:t>not</a:t>
            </a:r>
            <a:r>
              <a:rPr sz="2000" spc="-55" dirty="0">
                <a:solidFill>
                  <a:srgbClr val="EDEBE7"/>
                </a:solidFill>
                <a:latin typeface="Tahoma"/>
                <a:cs typeface="Tahoma"/>
              </a:rPr>
              <a:t> </a:t>
            </a:r>
            <a:r>
              <a:rPr sz="2000" spc="105" dirty="0">
                <a:solidFill>
                  <a:srgbClr val="EDEBE7"/>
                </a:solidFill>
                <a:latin typeface="Tahoma"/>
                <a:cs typeface="Tahoma"/>
              </a:rPr>
              <a:t>pay</a:t>
            </a:r>
            <a:r>
              <a:rPr sz="2000" spc="-35" dirty="0">
                <a:solidFill>
                  <a:srgbClr val="EDEBE7"/>
                </a:solidFill>
                <a:latin typeface="Tahoma"/>
                <a:cs typeface="Tahoma"/>
              </a:rPr>
              <a:t> </a:t>
            </a:r>
            <a:r>
              <a:rPr sz="2000" spc="60" dirty="0">
                <a:solidFill>
                  <a:srgbClr val="EDEBE7"/>
                </a:solidFill>
                <a:latin typeface="Tahoma"/>
                <a:cs typeface="Tahoma"/>
              </a:rPr>
              <a:t>for</a:t>
            </a:r>
            <a:r>
              <a:rPr sz="2000" spc="-35" dirty="0">
                <a:solidFill>
                  <a:srgbClr val="EDEBE7"/>
                </a:solidFill>
                <a:latin typeface="Tahoma"/>
                <a:cs typeface="Tahoma"/>
              </a:rPr>
              <a:t> </a:t>
            </a:r>
            <a:r>
              <a:rPr sz="2000" spc="80" dirty="0">
                <a:solidFill>
                  <a:srgbClr val="EDEBE7"/>
                </a:solidFill>
                <a:latin typeface="Tahoma"/>
                <a:cs typeface="Tahoma"/>
              </a:rPr>
              <a:t>the</a:t>
            </a:r>
            <a:r>
              <a:rPr sz="2000" spc="-55" dirty="0">
                <a:solidFill>
                  <a:srgbClr val="EDEBE7"/>
                </a:solidFill>
                <a:latin typeface="Tahoma"/>
                <a:cs typeface="Tahoma"/>
              </a:rPr>
              <a:t> </a:t>
            </a:r>
            <a:r>
              <a:rPr sz="2000" spc="45" dirty="0">
                <a:solidFill>
                  <a:srgbClr val="EDEBE7"/>
                </a:solidFill>
                <a:latin typeface="Tahoma"/>
                <a:cs typeface="Tahoma"/>
              </a:rPr>
              <a:t>total </a:t>
            </a:r>
            <a:r>
              <a:rPr sz="2000" spc="60" dirty="0">
                <a:solidFill>
                  <a:srgbClr val="EDEBE7"/>
                </a:solidFill>
                <a:latin typeface="Tahoma"/>
                <a:cs typeface="Tahoma"/>
              </a:rPr>
              <a:t>additional</a:t>
            </a:r>
            <a:r>
              <a:rPr sz="2000" spc="-60" dirty="0">
                <a:solidFill>
                  <a:srgbClr val="EDEBE7"/>
                </a:solidFill>
                <a:latin typeface="Tahoma"/>
                <a:cs typeface="Tahoma"/>
              </a:rPr>
              <a:t> </a:t>
            </a:r>
            <a:r>
              <a:rPr sz="2000" spc="105" dirty="0">
                <a:solidFill>
                  <a:srgbClr val="EDEBE7"/>
                </a:solidFill>
                <a:latin typeface="Tahoma"/>
                <a:cs typeface="Tahoma"/>
              </a:rPr>
              <a:t>cost</a:t>
            </a:r>
            <a:endParaRPr sz="2000">
              <a:latin typeface="Tahoma"/>
              <a:cs typeface="Tahoma"/>
            </a:endParaRPr>
          </a:p>
        </p:txBody>
      </p:sp>
      <p:sp>
        <p:nvSpPr>
          <p:cNvPr id="7" name="object 7"/>
          <p:cNvSpPr txBox="1"/>
          <p:nvPr/>
        </p:nvSpPr>
        <p:spPr>
          <a:xfrm>
            <a:off x="5362702" y="3631184"/>
            <a:ext cx="5380355" cy="1702389"/>
          </a:xfrm>
          <a:prstGeom prst="rect">
            <a:avLst/>
          </a:prstGeom>
        </p:spPr>
        <p:txBody>
          <a:bodyPr vert="horz" wrap="square" lIns="0" tIns="47625" rIns="0" bIns="0" rtlCol="0">
            <a:spAutoFit/>
          </a:bodyPr>
          <a:lstStyle/>
          <a:p>
            <a:pPr marL="241300" marR="5080" indent="-228600">
              <a:lnSpc>
                <a:spcPts val="2160"/>
              </a:lnSpc>
              <a:spcBef>
                <a:spcPts val="375"/>
              </a:spcBef>
              <a:buFont typeface="Arial MT"/>
              <a:buChar char="•"/>
              <a:tabLst>
                <a:tab pos="241300" algn="l"/>
              </a:tabLst>
            </a:pPr>
            <a:r>
              <a:rPr sz="2000" spc="-90" dirty="0">
                <a:solidFill>
                  <a:srgbClr val="EDEBE7"/>
                </a:solidFill>
                <a:latin typeface="Tahoma"/>
                <a:cs typeface="Tahoma"/>
              </a:rPr>
              <a:t>It</a:t>
            </a:r>
            <a:r>
              <a:rPr sz="2000" spc="-60" dirty="0">
                <a:solidFill>
                  <a:srgbClr val="EDEBE7"/>
                </a:solidFill>
                <a:latin typeface="Tahoma"/>
                <a:cs typeface="Tahoma"/>
              </a:rPr>
              <a:t> </a:t>
            </a:r>
            <a:r>
              <a:rPr sz="2000" spc="80" dirty="0">
                <a:solidFill>
                  <a:srgbClr val="EDEBE7"/>
                </a:solidFill>
                <a:latin typeface="Tahoma"/>
                <a:cs typeface="Tahoma"/>
              </a:rPr>
              <a:t>is</a:t>
            </a:r>
            <a:r>
              <a:rPr sz="2000" spc="-45" dirty="0">
                <a:solidFill>
                  <a:srgbClr val="EDEBE7"/>
                </a:solidFill>
                <a:latin typeface="Tahoma"/>
                <a:cs typeface="Tahoma"/>
              </a:rPr>
              <a:t> </a:t>
            </a:r>
            <a:r>
              <a:rPr sz="2000" spc="90" dirty="0">
                <a:solidFill>
                  <a:srgbClr val="EDEBE7"/>
                </a:solidFill>
                <a:latin typeface="Tahoma"/>
                <a:cs typeface="Tahoma"/>
              </a:rPr>
              <a:t>results-</a:t>
            </a:r>
            <a:r>
              <a:rPr sz="2000" spc="120" dirty="0">
                <a:solidFill>
                  <a:srgbClr val="EDEBE7"/>
                </a:solidFill>
                <a:latin typeface="Tahoma"/>
                <a:cs typeface="Tahoma"/>
              </a:rPr>
              <a:t>based</a:t>
            </a:r>
            <a:r>
              <a:rPr sz="2000" spc="-60" dirty="0">
                <a:solidFill>
                  <a:srgbClr val="EDEBE7"/>
                </a:solidFill>
                <a:latin typeface="Tahoma"/>
                <a:cs typeface="Tahoma"/>
              </a:rPr>
              <a:t> </a:t>
            </a:r>
            <a:r>
              <a:rPr sz="2000" spc="85" dirty="0">
                <a:solidFill>
                  <a:srgbClr val="EDEBE7"/>
                </a:solidFill>
                <a:latin typeface="Tahoma"/>
                <a:cs typeface="Tahoma"/>
              </a:rPr>
              <a:t>and</a:t>
            </a:r>
            <a:r>
              <a:rPr sz="2000" spc="-60" dirty="0">
                <a:solidFill>
                  <a:srgbClr val="EDEBE7"/>
                </a:solidFill>
                <a:latin typeface="Tahoma"/>
                <a:cs typeface="Tahoma"/>
              </a:rPr>
              <a:t> </a:t>
            </a:r>
            <a:r>
              <a:rPr sz="2000" spc="65" dirty="0">
                <a:solidFill>
                  <a:srgbClr val="EDEBE7"/>
                </a:solidFill>
                <a:latin typeface="Tahoma"/>
                <a:cs typeface="Tahoma"/>
              </a:rPr>
              <a:t>not</a:t>
            </a:r>
            <a:r>
              <a:rPr sz="2000" spc="-70" dirty="0">
                <a:solidFill>
                  <a:srgbClr val="EDEBE7"/>
                </a:solidFill>
                <a:latin typeface="Tahoma"/>
                <a:cs typeface="Tahoma"/>
              </a:rPr>
              <a:t> </a:t>
            </a:r>
            <a:r>
              <a:rPr sz="2000" spc="60" dirty="0">
                <a:solidFill>
                  <a:srgbClr val="EDEBE7"/>
                </a:solidFill>
                <a:latin typeface="Tahoma"/>
                <a:cs typeface="Tahoma"/>
              </a:rPr>
              <a:t>upfront</a:t>
            </a:r>
            <a:r>
              <a:rPr sz="2000" spc="-50" dirty="0">
                <a:solidFill>
                  <a:srgbClr val="EDEBE7"/>
                </a:solidFill>
                <a:latin typeface="Tahoma"/>
                <a:cs typeface="Tahoma"/>
              </a:rPr>
              <a:t> </a:t>
            </a:r>
            <a:r>
              <a:rPr sz="2000" spc="-10" dirty="0">
                <a:solidFill>
                  <a:srgbClr val="EDEBE7"/>
                </a:solidFill>
                <a:latin typeface="Tahoma"/>
                <a:cs typeface="Tahoma"/>
              </a:rPr>
              <a:t>finance; </a:t>
            </a:r>
            <a:r>
              <a:rPr sz="2000" spc="55" dirty="0">
                <a:solidFill>
                  <a:srgbClr val="EDEBE7"/>
                </a:solidFill>
                <a:latin typeface="Tahoma"/>
                <a:cs typeface="Tahoma"/>
              </a:rPr>
              <a:t>third</a:t>
            </a:r>
            <a:r>
              <a:rPr lang="fr-FR" sz="2000" spc="-65" dirty="0">
                <a:solidFill>
                  <a:srgbClr val="EDEBE7"/>
                </a:solidFill>
                <a:latin typeface="Tahoma"/>
                <a:cs typeface="Tahoma"/>
              </a:rPr>
              <a:t>-</a:t>
            </a:r>
            <a:r>
              <a:rPr sz="2000" spc="70" dirty="0">
                <a:solidFill>
                  <a:srgbClr val="EDEBE7"/>
                </a:solidFill>
                <a:latin typeface="Tahoma"/>
                <a:cs typeface="Tahoma"/>
              </a:rPr>
              <a:t>party</a:t>
            </a:r>
            <a:r>
              <a:rPr sz="2000" spc="-50" dirty="0">
                <a:solidFill>
                  <a:srgbClr val="EDEBE7"/>
                </a:solidFill>
                <a:latin typeface="Tahoma"/>
                <a:cs typeface="Tahoma"/>
              </a:rPr>
              <a:t> </a:t>
            </a:r>
            <a:r>
              <a:rPr sz="2000" spc="65" dirty="0">
                <a:solidFill>
                  <a:srgbClr val="EDEBE7"/>
                </a:solidFill>
                <a:latin typeface="Tahoma"/>
                <a:cs typeface="Tahoma"/>
              </a:rPr>
              <a:t>financing</a:t>
            </a:r>
            <a:r>
              <a:rPr sz="2000" spc="-60" dirty="0">
                <a:solidFill>
                  <a:srgbClr val="EDEBE7"/>
                </a:solidFill>
                <a:latin typeface="Tahoma"/>
                <a:cs typeface="Tahoma"/>
              </a:rPr>
              <a:t> </a:t>
            </a:r>
            <a:r>
              <a:rPr sz="2000" spc="80" dirty="0">
                <a:solidFill>
                  <a:srgbClr val="EDEBE7"/>
                </a:solidFill>
                <a:latin typeface="Tahoma"/>
                <a:cs typeface="Tahoma"/>
              </a:rPr>
              <a:t>is</a:t>
            </a:r>
            <a:r>
              <a:rPr sz="2000" spc="-50" dirty="0">
                <a:solidFill>
                  <a:srgbClr val="EDEBE7"/>
                </a:solidFill>
                <a:latin typeface="Tahoma"/>
                <a:cs typeface="Tahoma"/>
              </a:rPr>
              <a:t> </a:t>
            </a:r>
            <a:r>
              <a:rPr sz="2000" spc="100" dirty="0">
                <a:solidFill>
                  <a:srgbClr val="EDEBE7"/>
                </a:solidFill>
                <a:latin typeface="Tahoma"/>
                <a:cs typeface="Tahoma"/>
              </a:rPr>
              <a:t>possible</a:t>
            </a:r>
            <a:r>
              <a:rPr sz="2000" spc="-65" dirty="0">
                <a:solidFill>
                  <a:srgbClr val="EDEBE7"/>
                </a:solidFill>
                <a:latin typeface="Tahoma"/>
                <a:cs typeface="Tahoma"/>
              </a:rPr>
              <a:t> </a:t>
            </a:r>
            <a:r>
              <a:rPr sz="2000" spc="50" dirty="0">
                <a:solidFill>
                  <a:srgbClr val="EDEBE7"/>
                </a:solidFill>
                <a:latin typeface="Tahoma"/>
                <a:cs typeface="Tahoma"/>
              </a:rPr>
              <a:t>but </a:t>
            </a:r>
            <a:r>
              <a:rPr sz="2000" spc="80" dirty="0">
                <a:solidFill>
                  <a:srgbClr val="EDEBE7"/>
                </a:solidFill>
                <a:latin typeface="Tahoma"/>
                <a:cs typeface="Tahoma"/>
              </a:rPr>
              <a:t>expensive</a:t>
            </a:r>
            <a:endParaRPr sz="2000" dirty="0">
              <a:latin typeface="Tahoma"/>
              <a:cs typeface="Tahoma"/>
            </a:endParaRPr>
          </a:p>
          <a:p>
            <a:pPr>
              <a:lnSpc>
                <a:spcPct val="100000"/>
              </a:lnSpc>
              <a:spcBef>
                <a:spcPts val="1475"/>
              </a:spcBef>
              <a:buClr>
                <a:srgbClr val="EDEBE7"/>
              </a:buClr>
              <a:buFont typeface="Arial MT"/>
              <a:buChar char="•"/>
            </a:pPr>
            <a:endParaRPr sz="2000" dirty="0">
              <a:latin typeface="Tahoma"/>
              <a:cs typeface="Tahoma"/>
            </a:endParaRPr>
          </a:p>
          <a:p>
            <a:pPr marL="240665" indent="-227965">
              <a:lnSpc>
                <a:spcPct val="100000"/>
              </a:lnSpc>
              <a:buFont typeface="Arial MT"/>
              <a:buChar char="•"/>
              <a:tabLst>
                <a:tab pos="240665" algn="l"/>
              </a:tabLst>
            </a:pPr>
            <a:r>
              <a:rPr sz="2000" spc="110" dirty="0">
                <a:solidFill>
                  <a:srgbClr val="EDEBE7"/>
                </a:solidFill>
                <a:latin typeface="Tahoma"/>
                <a:cs typeface="Tahoma"/>
              </a:rPr>
              <a:t>You</a:t>
            </a:r>
            <a:r>
              <a:rPr sz="2000" spc="-85" dirty="0">
                <a:solidFill>
                  <a:srgbClr val="EDEBE7"/>
                </a:solidFill>
                <a:latin typeface="Tahoma"/>
                <a:cs typeface="Tahoma"/>
              </a:rPr>
              <a:t> </a:t>
            </a:r>
            <a:r>
              <a:rPr sz="2000" spc="85" dirty="0">
                <a:solidFill>
                  <a:srgbClr val="EDEBE7"/>
                </a:solidFill>
                <a:latin typeface="Tahoma"/>
                <a:cs typeface="Tahoma"/>
              </a:rPr>
              <a:t>receive</a:t>
            </a:r>
            <a:r>
              <a:rPr sz="2000" spc="-70" dirty="0">
                <a:solidFill>
                  <a:srgbClr val="EDEBE7"/>
                </a:solidFill>
                <a:latin typeface="Tahoma"/>
                <a:cs typeface="Tahoma"/>
              </a:rPr>
              <a:t> </a:t>
            </a:r>
            <a:r>
              <a:rPr sz="2000" spc="90" dirty="0">
                <a:solidFill>
                  <a:srgbClr val="EDEBE7"/>
                </a:solidFill>
                <a:latin typeface="Tahoma"/>
                <a:cs typeface="Tahoma"/>
              </a:rPr>
              <a:t>payments</a:t>
            </a:r>
            <a:r>
              <a:rPr sz="2000" spc="-70" dirty="0">
                <a:solidFill>
                  <a:srgbClr val="EDEBE7"/>
                </a:solidFill>
                <a:latin typeface="Tahoma"/>
                <a:cs typeface="Tahoma"/>
              </a:rPr>
              <a:t> </a:t>
            </a:r>
            <a:r>
              <a:rPr sz="2000" spc="60" dirty="0">
                <a:solidFill>
                  <a:srgbClr val="EDEBE7"/>
                </a:solidFill>
                <a:latin typeface="Tahoma"/>
                <a:cs typeface="Tahoma"/>
              </a:rPr>
              <a:t>for</a:t>
            </a:r>
            <a:r>
              <a:rPr sz="2000" spc="-55" dirty="0">
                <a:solidFill>
                  <a:srgbClr val="EDEBE7"/>
                </a:solidFill>
                <a:latin typeface="Tahoma"/>
                <a:cs typeface="Tahoma"/>
              </a:rPr>
              <a:t> </a:t>
            </a:r>
            <a:r>
              <a:rPr sz="2000" spc="165" dirty="0">
                <a:solidFill>
                  <a:srgbClr val="EDEBE7"/>
                </a:solidFill>
                <a:latin typeface="Tahoma"/>
                <a:cs typeface="Tahoma"/>
              </a:rPr>
              <a:t>5-</a:t>
            </a:r>
            <a:r>
              <a:rPr sz="2000" dirty="0">
                <a:solidFill>
                  <a:srgbClr val="EDEBE7"/>
                </a:solidFill>
                <a:latin typeface="Tahoma"/>
                <a:cs typeface="Tahoma"/>
              </a:rPr>
              <a:t>10</a:t>
            </a:r>
            <a:r>
              <a:rPr sz="2000" spc="-85" dirty="0">
                <a:solidFill>
                  <a:srgbClr val="EDEBE7"/>
                </a:solidFill>
                <a:latin typeface="Tahoma"/>
                <a:cs typeface="Tahoma"/>
              </a:rPr>
              <a:t> </a:t>
            </a:r>
            <a:r>
              <a:rPr sz="2000" spc="75" dirty="0">
                <a:solidFill>
                  <a:srgbClr val="EDEBE7"/>
                </a:solidFill>
                <a:latin typeface="Tahoma"/>
                <a:cs typeface="Tahoma"/>
              </a:rPr>
              <a:t>years</a:t>
            </a:r>
            <a:endParaRPr sz="2000" dirty="0">
              <a:latin typeface="Tahoma"/>
              <a:cs typeface="Tahoma"/>
            </a:endParaRPr>
          </a:p>
        </p:txBody>
      </p:sp>
      <p:sp>
        <p:nvSpPr>
          <p:cNvPr id="8" name="object 8"/>
          <p:cNvSpPr/>
          <p:nvPr/>
        </p:nvSpPr>
        <p:spPr>
          <a:xfrm>
            <a:off x="5372100" y="1264919"/>
            <a:ext cx="5793105" cy="0"/>
          </a:xfrm>
          <a:custGeom>
            <a:avLst/>
            <a:gdLst/>
            <a:ahLst/>
            <a:cxnLst/>
            <a:rect l="l" t="t" r="r" b="b"/>
            <a:pathLst>
              <a:path w="5793105">
                <a:moveTo>
                  <a:pt x="0" y="0"/>
                </a:moveTo>
                <a:lnTo>
                  <a:pt x="5792851" y="0"/>
                </a:lnTo>
              </a:path>
            </a:pathLst>
          </a:custGeom>
          <a:ln w="25400">
            <a:solidFill>
              <a:srgbClr val="1F1B1B"/>
            </a:solidFill>
          </a:ln>
        </p:spPr>
        <p:txBody>
          <a:bodyPr wrap="square" lIns="0" tIns="0" rIns="0" bIns="0" rtlCol="0"/>
          <a:lstStyle/>
          <a:p>
            <a:endParaRPr/>
          </a:p>
        </p:txBody>
      </p:sp>
      <p:grpSp>
        <p:nvGrpSpPr>
          <p:cNvPr id="9" name="object 9"/>
          <p:cNvGrpSpPr/>
          <p:nvPr/>
        </p:nvGrpSpPr>
        <p:grpSpPr>
          <a:xfrm>
            <a:off x="217725" y="230016"/>
            <a:ext cx="1510030" cy="6097270"/>
            <a:chOff x="217725" y="230016"/>
            <a:chExt cx="1510030" cy="6097270"/>
          </a:xfrm>
        </p:grpSpPr>
        <p:sp>
          <p:nvSpPr>
            <p:cNvPr id="10" name="object 10"/>
            <p:cNvSpPr/>
            <p:nvPr/>
          </p:nvSpPr>
          <p:spPr>
            <a:xfrm>
              <a:off x="1065949" y="5789254"/>
              <a:ext cx="662305" cy="538480"/>
            </a:xfrm>
            <a:custGeom>
              <a:avLst/>
              <a:gdLst/>
              <a:ahLst/>
              <a:cxnLst/>
              <a:rect l="l" t="t" r="r" b="b"/>
              <a:pathLst>
                <a:path w="662305" h="538479">
                  <a:moveTo>
                    <a:pt x="0" y="59741"/>
                  </a:moveTo>
                  <a:lnTo>
                    <a:pt x="4" y="117232"/>
                  </a:lnTo>
                  <a:lnTo>
                    <a:pt x="6464" y="168997"/>
                  </a:lnTo>
                  <a:lnTo>
                    <a:pt x="24962" y="216619"/>
                  </a:lnTo>
                  <a:lnTo>
                    <a:pt x="54175" y="258215"/>
                  </a:lnTo>
                  <a:lnTo>
                    <a:pt x="92782" y="291901"/>
                  </a:lnTo>
                  <a:lnTo>
                    <a:pt x="139437" y="315793"/>
                  </a:lnTo>
                  <a:lnTo>
                    <a:pt x="105864" y="349440"/>
                  </a:lnTo>
                  <a:lnTo>
                    <a:pt x="80945" y="389159"/>
                  </a:lnTo>
                  <a:lnTo>
                    <a:pt x="65446" y="433354"/>
                  </a:lnTo>
                  <a:lnTo>
                    <a:pt x="60135" y="480430"/>
                  </a:lnTo>
                  <a:lnTo>
                    <a:pt x="60135" y="537887"/>
                  </a:lnTo>
                  <a:lnTo>
                    <a:pt x="108796" y="533559"/>
                  </a:lnTo>
                  <a:lnTo>
                    <a:pt x="154596" y="521071"/>
                  </a:lnTo>
                  <a:lnTo>
                    <a:pt x="196771" y="501183"/>
                  </a:lnTo>
                  <a:lnTo>
                    <a:pt x="234556" y="474655"/>
                  </a:lnTo>
                  <a:lnTo>
                    <a:pt x="267187" y="442245"/>
                  </a:lnTo>
                  <a:lnTo>
                    <a:pt x="293899" y="404713"/>
                  </a:lnTo>
                  <a:lnTo>
                    <a:pt x="313928" y="362818"/>
                  </a:lnTo>
                  <a:lnTo>
                    <a:pt x="326508" y="317319"/>
                  </a:lnTo>
                  <a:lnTo>
                    <a:pt x="330875" y="268977"/>
                  </a:lnTo>
                  <a:lnTo>
                    <a:pt x="326514" y="220598"/>
                  </a:lnTo>
                  <a:lnTo>
                    <a:pt x="313940" y="175101"/>
                  </a:lnTo>
                  <a:lnTo>
                    <a:pt x="293918" y="133207"/>
                  </a:lnTo>
                  <a:lnTo>
                    <a:pt x="267212" y="95673"/>
                  </a:lnTo>
                  <a:lnTo>
                    <a:pt x="237834" y="66486"/>
                  </a:lnTo>
                  <a:lnTo>
                    <a:pt x="60339" y="66486"/>
                  </a:lnTo>
                  <a:lnTo>
                    <a:pt x="45449" y="63542"/>
                  </a:lnTo>
                  <a:lnTo>
                    <a:pt x="30423" y="61433"/>
                  </a:lnTo>
                  <a:lnTo>
                    <a:pt x="15288" y="60165"/>
                  </a:lnTo>
                  <a:lnTo>
                    <a:pt x="15447" y="60165"/>
                  </a:lnTo>
                  <a:lnTo>
                    <a:pt x="0" y="59741"/>
                  </a:lnTo>
                  <a:close/>
                </a:path>
                <a:path w="662305" h="538479">
                  <a:moveTo>
                    <a:pt x="601533" y="0"/>
                  </a:moveTo>
                  <a:lnTo>
                    <a:pt x="552884" y="4337"/>
                  </a:lnTo>
                  <a:lnTo>
                    <a:pt x="507095" y="16833"/>
                  </a:lnTo>
                  <a:lnTo>
                    <a:pt x="464931" y="36727"/>
                  </a:lnTo>
                  <a:lnTo>
                    <a:pt x="427155" y="63260"/>
                  </a:lnTo>
                  <a:lnTo>
                    <a:pt x="394533" y="95673"/>
                  </a:lnTo>
                  <a:lnTo>
                    <a:pt x="367830" y="133207"/>
                  </a:lnTo>
                  <a:lnTo>
                    <a:pt x="347809" y="175101"/>
                  </a:lnTo>
                  <a:lnTo>
                    <a:pt x="335236" y="220598"/>
                  </a:lnTo>
                  <a:lnTo>
                    <a:pt x="330875" y="268977"/>
                  </a:lnTo>
                  <a:lnTo>
                    <a:pt x="335244" y="317319"/>
                  </a:lnTo>
                  <a:lnTo>
                    <a:pt x="347824" y="362818"/>
                  </a:lnTo>
                  <a:lnTo>
                    <a:pt x="367852" y="404713"/>
                  </a:lnTo>
                  <a:lnTo>
                    <a:pt x="394564" y="442245"/>
                  </a:lnTo>
                  <a:lnTo>
                    <a:pt x="427196" y="474655"/>
                  </a:lnTo>
                  <a:lnTo>
                    <a:pt x="464983" y="501183"/>
                  </a:lnTo>
                  <a:lnTo>
                    <a:pt x="507163" y="521071"/>
                  </a:lnTo>
                  <a:lnTo>
                    <a:pt x="552984" y="533559"/>
                  </a:lnTo>
                  <a:lnTo>
                    <a:pt x="601591" y="537887"/>
                  </a:lnTo>
                  <a:lnTo>
                    <a:pt x="601591" y="480430"/>
                  </a:lnTo>
                  <a:lnTo>
                    <a:pt x="596283" y="433354"/>
                  </a:lnTo>
                  <a:lnTo>
                    <a:pt x="580785" y="389159"/>
                  </a:lnTo>
                  <a:lnTo>
                    <a:pt x="555867" y="349440"/>
                  </a:lnTo>
                  <a:lnTo>
                    <a:pt x="522302" y="315793"/>
                  </a:lnTo>
                  <a:lnTo>
                    <a:pt x="568972" y="291901"/>
                  </a:lnTo>
                  <a:lnTo>
                    <a:pt x="607571" y="258215"/>
                  </a:lnTo>
                  <a:lnTo>
                    <a:pt x="636777" y="216619"/>
                  </a:lnTo>
                  <a:lnTo>
                    <a:pt x="655270" y="168997"/>
                  </a:lnTo>
                  <a:lnTo>
                    <a:pt x="661727" y="117232"/>
                  </a:lnTo>
                  <a:lnTo>
                    <a:pt x="661727" y="66486"/>
                  </a:lnTo>
                  <a:lnTo>
                    <a:pt x="601358" y="66486"/>
                  </a:lnTo>
                  <a:lnTo>
                    <a:pt x="601478" y="59741"/>
                  </a:lnTo>
                  <a:lnTo>
                    <a:pt x="601533" y="0"/>
                  </a:lnTo>
                  <a:close/>
                </a:path>
                <a:path w="662305" h="538479">
                  <a:moveTo>
                    <a:pt x="60165" y="0"/>
                  </a:moveTo>
                  <a:lnTo>
                    <a:pt x="60213" y="63542"/>
                  </a:lnTo>
                  <a:lnTo>
                    <a:pt x="60339" y="66486"/>
                  </a:lnTo>
                  <a:lnTo>
                    <a:pt x="237834" y="66486"/>
                  </a:lnTo>
                  <a:lnTo>
                    <a:pt x="196809" y="36727"/>
                  </a:lnTo>
                  <a:lnTo>
                    <a:pt x="154639" y="16833"/>
                  </a:lnTo>
                  <a:lnTo>
                    <a:pt x="108842" y="4337"/>
                  </a:lnTo>
                  <a:lnTo>
                    <a:pt x="60165" y="0"/>
                  </a:lnTo>
                  <a:close/>
                </a:path>
                <a:path w="662305" h="538479">
                  <a:moveTo>
                    <a:pt x="661727" y="59741"/>
                  </a:moveTo>
                  <a:lnTo>
                    <a:pt x="646526" y="60165"/>
                  </a:lnTo>
                  <a:lnTo>
                    <a:pt x="631368" y="61433"/>
                  </a:lnTo>
                  <a:lnTo>
                    <a:pt x="616298" y="63542"/>
                  </a:lnTo>
                  <a:lnTo>
                    <a:pt x="601358" y="66486"/>
                  </a:lnTo>
                  <a:lnTo>
                    <a:pt x="661727" y="66486"/>
                  </a:lnTo>
                  <a:lnTo>
                    <a:pt x="661727" y="59741"/>
                  </a:lnTo>
                  <a:close/>
                </a:path>
              </a:pathLst>
            </a:custGeom>
            <a:solidFill>
              <a:srgbClr val="3AF77C"/>
            </a:solidFill>
          </p:spPr>
          <p:txBody>
            <a:bodyPr wrap="square" lIns="0" tIns="0" rIns="0" bIns="0" rtlCol="0"/>
            <a:lstStyle/>
            <a:p>
              <a:endParaRPr/>
            </a:p>
          </p:txBody>
        </p:sp>
        <p:pic>
          <p:nvPicPr>
            <p:cNvPr id="11" name="object 11"/>
            <p:cNvPicPr/>
            <p:nvPr/>
          </p:nvPicPr>
          <p:blipFill>
            <a:blip r:embed="rId2" cstate="print"/>
            <a:stretch>
              <a:fillRect/>
            </a:stretch>
          </p:blipFill>
          <p:spPr>
            <a:xfrm>
              <a:off x="1316480" y="5968544"/>
              <a:ext cx="159960" cy="89653"/>
            </a:xfrm>
            <a:prstGeom prst="rect">
              <a:avLst/>
            </a:prstGeom>
          </p:spPr>
        </p:pic>
        <p:pic>
          <p:nvPicPr>
            <p:cNvPr id="12" name="object 12"/>
            <p:cNvPicPr/>
            <p:nvPr/>
          </p:nvPicPr>
          <p:blipFill>
            <a:blip r:embed="rId3" cstate="print"/>
            <a:stretch>
              <a:fillRect/>
            </a:stretch>
          </p:blipFill>
          <p:spPr>
            <a:xfrm>
              <a:off x="217725" y="230016"/>
              <a:ext cx="193244" cy="154982"/>
            </a:xfrm>
            <a:prstGeom prst="rect">
              <a:avLst/>
            </a:prstGeom>
          </p:spPr>
        </p:pic>
        <p:pic>
          <p:nvPicPr>
            <p:cNvPr id="13" name="object 13"/>
            <p:cNvPicPr/>
            <p:nvPr/>
          </p:nvPicPr>
          <p:blipFill>
            <a:blip r:embed="rId4" cstate="print"/>
            <a:stretch>
              <a:fillRect/>
            </a:stretch>
          </p:blipFill>
          <p:spPr>
            <a:xfrm>
              <a:off x="483692" y="243438"/>
              <a:ext cx="248507" cy="128026"/>
            </a:xfrm>
            <a:prstGeom prst="rect">
              <a:avLst/>
            </a:prstGeom>
          </p:spPr>
        </p:pic>
        <p:sp>
          <p:nvSpPr>
            <p:cNvPr id="14" name="object 14"/>
            <p:cNvSpPr/>
            <p:nvPr/>
          </p:nvSpPr>
          <p:spPr>
            <a:xfrm>
              <a:off x="761228" y="245810"/>
              <a:ext cx="74295" cy="122555"/>
            </a:xfrm>
            <a:custGeom>
              <a:avLst/>
              <a:gdLst/>
              <a:ahLst/>
              <a:cxnLst/>
              <a:rect l="l" t="t" r="r" b="b"/>
              <a:pathLst>
                <a:path w="74294" h="122554">
                  <a:moveTo>
                    <a:pt x="73914" y="0"/>
                  </a:moveTo>
                  <a:lnTo>
                    <a:pt x="33722" y="8066"/>
                  </a:lnTo>
                  <a:lnTo>
                    <a:pt x="25403" y="14935"/>
                  </a:lnTo>
                  <a:lnTo>
                    <a:pt x="23923" y="14930"/>
                  </a:lnTo>
                  <a:lnTo>
                    <a:pt x="23123" y="14152"/>
                  </a:lnTo>
                  <a:lnTo>
                    <a:pt x="23123" y="1054"/>
                  </a:lnTo>
                  <a:lnTo>
                    <a:pt x="17" y="1054"/>
                  </a:lnTo>
                  <a:lnTo>
                    <a:pt x="0" y="122233"/>
                  </a:lnTo>
                  <a:lnTo>
                    <a:pt x="23123" y="122233"/>
                  </a:lnTo>
                  <a:lnTo>
                    <a:pt x="23123" y="64015"/>
                  </a:lnTo>
                  <a:lnTo>
                    <a:pt x="23854" y="54877"/>
                  </a:lnTo>
                  <a:lnTo>
                    <a:pt x="48621" y="24499"/>
                  </a:lnTo>
                  <a:lnTo>
                    <a:pt x="66665" y="21602"/>
                  </a:lnTo>
                  <a:lnTo>
                    <a:pt x="73914" y="21602"/>
                  </a:lnTo>
                  <a:lnTo>
                    <a:pt x="73914" y="0"/>
                  </a:lnTo>
                  <a:close/>
                </a:path>
              </a:pathLst>
            </a:custGeom>
            <a:solidFill>
              <a:srgbClr val="EDEBE7"/>
            </a:solidFill>
          </p:spPr>
          <p:txBody>
            <a:bodyPr wrap="square" lIns="0" tIns="0" rIns="0" bIns="0" rtlCol="0"/>
            <a:lstStyle/>
            <a:p>
              <a:endParaRPr/>
            </a:p>
          </p:txBody>
        </p:sp>
        <p:pic>
          <p:nvPicPr>
            <p:cNvPr id="15" name="object 15"/>
            <p:cNvPicPr/>
            <p:nvPr/>
          </p:nvPicPr>
          <p:blipFill>
            <a:blip r:embed="rId5" cstate="print"/>
            <a:stretch>
              <a:fillRect/>
            </a:stretch>
          </p:blipFill>
          <p:spPr>
            <a:xfrm>
              <a:off x="1143833" y="243439"/>
              <a:ext cx="119310" cy="128028"/>
            </a:xfrm>
            <a:prstGeom prst="rect">
              <a:avLst/>
            </a:prstGeom>
          </p:spPr>
        </p:pic>
        <p:pic>
          <p:nvPicPr>
            <p:cNvPr id="16" name="object 16"/>
            <p:cNvPicPr/>
            <p:nvPr/>
          </p:nvPicPr>
          <p:blipFill>
            <a:blip r:embed="rId6" cstate="print"/>
            <a:stretch>
              <a:fillRect/>
            </a:stretch>
          </p:blipFill>
          <p:spPr>
            <a:xfrm>
              <a:off x="1001058" y="243743"/>
              <a:ext cx="122833" cy="127406"/>
            </a:xfrm>
            <a:prstGeom prst="rect">
              <a:avLst/>
            </a:prstGeom>
          </p:spPr>
        </p:pic>
        <p:sp>
          <p:nvSpPr>
            <p:cNvPr id="17" name="object 17"/>
            <p:cNvSpPr/>
            <p:nvPr/>
          </p:nvSpPr>
          <p:spPr>
            <a:xfrm>
              <a:off x="849793" y="243438"/>
              <a:ext cx="129539" cy="128270"/>
            </a:xfrm>
            <a:custGeom>
              <a:avLst/>
              <a:gdLst/>
              <a:ahLst/>
              <a:cxnLst/>
              <a:rect l="l" t="t" r="r" b="b"/>
              <a:pathLst>
                <a:path w="129540" h="128270">
                  <a:moveTo>
                    <a:pt x="64760" y="0"/>
                  </a:moveTo>
                  <a:lnTo>
                    <a:pt x="18410" y="18308"/>
                  </a:lnTo>
                  <a:lnTo>
                    <a:pt x="0" y="64015"/>
                  </a:lnTo>
                  <a:lnTo>
                    <a:pt x="1121" y="76805"/>
                  </a:lnTo>
                  <a:lnTo>
                    <a:pt x="1151" y="77148"/>
                  </a:lnTo>
                  <a:lnTo>
                    <a:pt x="4440" y="88571"/>
                  </a:lnTo>
                  <a:lnTo>
                    <a:pt x="4490" y="88746"/>
                  </a:lnTo>
                  <a:lnTo>
                    <a:pt x="4604" y="89143"/>
                  </a:lnTo>
                  <a:lnTo>
                    <a:pt x="39198" y="123451"/>
                  </a:lnTo>
                  <a:lnTo>
                    <a:pt x="64760" y="128026"/>
                  </a:lnTo>
                  <a:lnTo>
                    <a:pt x="78022" y="126883"/>
                  </a:lnTo>
                  <a:lnTo>
                    <a:pt x="90154" y="123451"/>
                  </a:lnTo>
                  <a:lnTo>
                    <a:pt x="101140" y="117731"/>
                  </a:lnTo>
                  <a:lnTo>
                    <a:pt x="110986" y="109723"/>
                  </a:lnTo>
                  <a:lnTo>
                    <a:pt x="113305" y="106948"/>
                  </a:lnTo>
                  <a:lnTo>
                    <a:pt x="50693" y="106948"/>
                  </a:lnTo>
                  <a:lnTo>
                    <a:pt x="49871" y="106139"/>
                  </a:lnTo>
                  <a:lnTo>
                    <a:pt x="49990" y="104458"/>
                  </a:lnTo>
                  <a:lnTo>
                    <a:pt x="60621" y="89574"/>
                  </a:lnTo>
                  <a:lnTo>
                    <a:pt x="31427" y="89574"/>
                  </a:lnTo>
                  <a:lnTo>
                    <a:pt x="30222" y="88746"/>
                  </a:lnTo>
                  <a:lnTo>
                    <a:pt x="30151" y="88571"/>
                  </a:lnTo>
                  <a:lnTo>
                    <a:pt x="27016" y="82867"/>
                  </a:lnTo>
                  <a:lnTo>
                    <a:pt x="24904" y="77148"/>
                  </a:lnTo>
                  <a:lnTo>
                    <a:pt x="24778" y="76805"/>
                  </a:lnTo>
                  <a:lnTo>
                    <a:pt x="23465" y="70487"/>
                  </a:lnTo>
                  <a:lnTo>
                    <a:pt x="34796" y="33324"/>
                  </a:lnTo>
                  <a:lnTo>
                    <a:pt x="64760" y="21075"/>
                  </a:lnTo>
                  <a:lnTo>
                    <a:pt x="113301" y="21075"/>
                  </a:lnTo>
                  <a:lnTo>
                    <a:pt x="110991" y="18308"/>
                  </a:lnTo>
                  <a:lnTo>
                    <a:pt x="101151" y="10299"/>
                  </a:lnTo>
                  <a:lnTo>
                    <a:pt x="90165" y="4578"/>
                  </a:lnTo>
                  <a:lnTo>
                    <a:pt x="78034" y="1145"/>
                  </a:lnTo>
                  <a:lnTo>
                    <a:pt x="64760" y="0"/>
                  </a:lnTo>
                  <a:close/>
                </a:path>
                <a:path w="129540" h="128270">
                  <a:moveTo>
                    <a:pt x="124596" y="38316"/>
                  </a:moveTo>
                  <a:lnTo>
                    <a:pt x="98195" y="38316"/>
                  </a:lnTo>
                  <a:lnTo>
                    <a:pt x="99198" y="38993"/>
                  </a:lnTo>
                  <a:lnTo>
                    <a:pt x="99352" y="39148"/>
                  </a:lnTo>
                  <a:lnTo>
                    <a:pt x="106413" y="64015"/>
                  </a:lnTo>
                  <a:lnTo>
                    <a:pt x="105812" y="72397"/>
                  </a:lnTo>
                  <a:lnTo>
                    <a:pt x="81056" y="103928"/>
                  </a:lnTo>
                  <a:lnTo>
                    <a:pt x="64777" y="106948"/>
                  </a:lnTo>
                  <a:lnTo>
                    <a:pt x="113305" y="106948"/>
                  </a:lnTo>
                  <a:lnTo>
                    <a:pt x="129536" y="64015"/>
                  </a:lnTo>
                  <a:lnTo>
                    <a:pt x="128403" y="51169"/>
                  </a:lnTo>
                  <a:lnTo>
                    <a:pt x="128378" y="50884"/>
                  </a:lnTo>
                  <a:lnTo>
                    <a:pt x="125029" y="39327"/>
                  </a:lnTo>
                  <a:lnTo>
                    <a:pt x="124932" y="38993"/>
                  </a:lnTo>
                  <a:lnTo>
                    <a:pt x="124703" y="38516"/>
                  </a:lnTo>
                  <a:lnTo>
                    <a:pt x="124596" y="38316"/>
                  </a:lnTo>
                  <a:close/>
                </a:path>
                <a:path w="129540" h="128270">
                  <a:moveTo>
                    <a:pt x="113301" y="21075"/>
                  </a:moveTo>
                  <a:lnTo>
                    <a:pt x="69169" y="21075"/>
                  </a:lnTo>
                  <a:lnTo>
                    <a:pt x="73735" y="21694"/>
                  </a:lnTo>
                  <a:lnTo>
                    <a:pt x="73465" y="21694"/>
                  </a:lnTo>
                  <a:lnTo>
                    <a:pt x="77283" y="22773"/>
                  </a:lnTo>
                  <a:lnTo>
                    <a:pt x="78219" y="23068"/>
                  </a:lnTo>
                  <a:lnTo>
                    <a:pt x="78746" y="24057"/>
                  </a:lnTo>
                  <a:lnTo>
                    <a:pt x="78440" y="24981"/>
                  </a:lnTo>
                  <a:lnTo>
                    <a:pt x="78389" y="25155"/>
                  </a:lnTo>
                  <a:lnTo>
                    <a:pt x="78304" y="25316"/>
                  </a:lnTo>
                  <a:lnTo>
                    <a:pt x="32550" y="89372"/>
                  </a:lnTo>
                  <a:lnTo>
                    <a:pt x="31427" y="89574"/>
                  </a:lnTo>
                  <a:lnTo>
                    <a:pt x="60621" y="89574"/>
                  </a:lnTo>
                  <a:lnTo>
                    <a:pt x="97089" y="38516"/>
                  </a:lnTo>
                  <a:lnTo>
                    <a:pt x="98195" y="38316"/>
                  </a:lnTo>
                  <a:lnTo>
                    <a:pt x="124596" y="38316"/>
                  </a:lnTo>
                  <a:lnTo>
                    <a:pt x="119107" y="28030"/>
                  </a:lnTo>
                  <a:lnTo>
                    <a:pt x="113301" y="21075"/>
                  </a:lnTo>
                  <a:close/>
                </a:path>
              </a:pathLst>
            </a:custGeom>
            <a:solidFill>
              <a:srgbClr val="EDEBE7"/>
            </a:solidFill>
          </p:spPr>
          <p:txBody>
            <a:bodyPr wrap="square" lIns="0" tIns="0" rIns="0" bIns="0" rtlCol="0"/>
            <a:lstStyle/>
            <a:p>
              <a:endParaRPr/>
            </a:p>
          </p:txBody>
        </p:sp>
      </p:grpSp>
      <p:sp>
        <p:nvSpPr>
          <p:cNvPr id="18" name="object 18"/>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sp>
        <p:nvSpPr>
          <p:cNvPr id="19" name="object 19"/>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A6A6A6"/>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309"/>
            <a:ext cx="4658995" cy="6837680"/>
          </a:xfrm>
          <a:custGeom>
            <a:avLst/>
            <a:gdLst/>
            <a:ahLst/>
            <a:cxnLst/>
            <a:rect l="l" t="t" r="r" b="b"/>
            <a:pathLst>
              <a:path w="4658995" h="6837680">
                <a:moveTo>
                  <a:pt x="474701" y="3418651"/>
                </a:moveTo>
                <a:lnTo>
                  <a:pt x="474366" y="3370318"/>
                </a:lnTo>
                <a:lnTo>
                  <a:pt x="473363" y="3322147"/>
                </a:lnTo>
                <a:lnTo>
                  <a:pt x="471698" y="3274141"/>
                </a:lnTo>
                <a:lnTo>
                  <a:pt x="469373" y="3226305"/>
                </a:lnTo>
                <a:lnTo>
                  <a:pt x="466395" y="3178643"/>
                </a:lnTo>
                <a:lnTo>
                  <a:pt x="462767" y="3131160"/>
                </a:lnTo>
                <a:lnTo>
                  <a:pt x="458493" y="3083860"/>
                </a:lnTo>
                <a:lnTo>
                  <a:pt x="453579" y="3036747"/>
                </a:lnTo>
                <a:lnTo>
                  <a:pt x="448028" y="2989826"/>
                </a:lnTo>
                <a:lnTo>
                  <a:pt x="441844" y="2943101"/>
                </a:lnTo>
                <a:lnTo>
                  <a:pt x="435033" y="2896577"/>
                </a:lnTo>
                <a:lnTo>
                  <a:pt x="427598" y="2850258"/>
                </a:lnTo>
                <a:lnTo>
                  <a:pt x="419545" y="2804149"/>
                </a:lnTo>
                <a:lnTo>
                  <a:pt x="410877" y="2758253"/>
                </a:lnTo>
                <a:lnTo>
                  <a:pt x="401598" y="2712575"/>
                </a:lnTo>
                <a:lnTo>
                  <a:pt x="391714" y="2667120"/>
                </a:lnTo>
                <a:lnTo>
                  <a:pt x="381229" y="2621892"/>
                </a:lnTo>
                <a:lnTo>
                  <a:pt x="370146" y="2576895"/>
                </a:lnTo>
                <a:lnTo>
                  <a:pt x="358471" y="2532135"/>
                </a:lnTo>
                <a:lnTo>
                  <a:pt x="346208" y="2487614"/>
                </a:lnTo>
                <a:lnTo>
                  <a:pt x="333361" y="2443338"/>
                </a:lnTo>
                <a:lnTo>
                  <a:pt x="319934" y="2399311"/>
                </a:lnTo>
                <a:lnTo>
                  <a:pt x="305933" y="2355537"/>
                </a:lnTo>
                <a:lnTo>
                  <a:pt x="291361" y="2312021"/>
                </a:lnTo>
                <a:lnTo>
                  <a:pt x="276223" y="2268767"/>
                </a:lnTo>
                <a:lnTo>
                  <a:pt x="260523" y="2225780"/>
                </a:lnTo>
                <a:lnTo>
                  <a:pt x="244265" y="2183063"/>
                </a:lnTo>
                <a:lnTo>
                  <a:pt x="227455" y="2140622"/>
                </a:lnTo>
                <a:lnTo>
                  <a:pt x="210096" y="2098461"/>
                </a:lnTo>
                <a:lnTo>
                  <a:pt x="192193" y="2056584"/>
                </a:lnTo>
                <a:lnTo>
                  <a:pt x="173750" y="2014995"/>
                </a:lnTo>
                <a:lnTo>
                  <a:pt x="154772" y="1973699"/>
                </a:lnTo>
                <a:lnTo>
                  <a:pt x="135263" y="1932701"/>
                </a:lnTo>
                <a:lnTo>
                  <a:pt x="115227" y="1892004"/>
                </a:lnTo>
                <a:lnTo>
                  <a:pt x="94669" y="1851614"/>
                </a:lnTo>
                <a:lnTo>
                  <a:pt x="73593" y="1811533"/>
                </a:lnTo>
                <a:lnTo>
                  <a:pt x="52004" y="1771768"/>
                </a:lnTo>
                <a:lnTo>
                  <a:pt x="29906" y="1732322"/>
                </a:lnTo>
                <a:lnTo>
                  <a:pt x="7303" y="1693200"/>
                </a:lnTo>
                <a:lnTo>
                  <a:pt x="0" y="1680936"/>
                </a:lnTo>
              </a:path>
              <a:path w="4658995" h="6837680">
                <a:moveTo>
                  <a:pt x="0" y="5156636"/>
                </a:moveTo>
                <a:lnTo>
                  <a:pt x="29906" y="5105250"/>
                </a:lnTo>
                <a:lnTo>
                  <a:pt x="52004" y="5065804"/>
                </a:lnTo>
                <a:lnTo>
                  <a:pt x="73593" y="5026039"/>
                </a:lnTo>
                <a:lnTo>
                  <a:pt x="94669" y="4985959"/>
                </a:lnTo>
                <a:lnTo>
                  <a:pt x="115227" y="4945568"/>
                </a:lnTo>
                <a:lnTo>
                  <a:pt x="135263" y="4904871"/>
                </a:lnTo>
                <a:lnTo>
                  <a:pt x="154772" y="4863873"/>
                </a:lnTo>
                <a:lnTo>
                  <a:pt x="173750" y="4822577"/>
                </a:lnTo>
                <a:lnTo>
                  <a:pt x="192193" y="4780989"/>
                </a:lnTo>
                <a:lnTo>
                  <a:pt x="210096" y="4739112"/>
                </a:lnTo>
                <a:lnTo>
                  <a:pt x="227455" y="4696950"/>
                </a:lnTo>
                <a:lnTo>
                  <a:pt x="244266" y="4654509"/>
                </a:lnTo>
                <a:lnTo>
                  <a:pt x="260523" y="4611793"/>
                </a:lnTo>
                <a:lnTo>
                  <a:pt x="276223" y="4568806"/>
                </a:lnTo>
                <a:lnTo>
                  <a:pt x="291361" y="4525552"/>
                </a:lnTo>
                <a:lnTo>
                  <a:pt x="305933" y="4482036"/>
                </a:lnTo>
                <a:lnTo>
                  <a:pt x="319935" y="4438262"/>
                </a:lnTo>
                <a:lnTo>
                  <a:pt x="333361" y="4394235"/>
                </a:lnTo>
                <a:lnTo>
                  <a:pt x="346208" y="4349959"/>
                </a:lnTo>
                <a:lnTo>
                  <a:pt x="358471" y="4305439"/>
                </a:lnTo>
                <a:lnTo>
                  <a:pt x="370146" y="4260678"/>
                </a:lnTo>
                <a:lnTo>
                  <a:pt x="381229" y="4215681"/>
                </a:lnTo>
                <a:lnTo>
                  <a:pt x="391714" y="4170453"/>
                </a:lnTo>
                <a:lnTo>
                  <a:pt x="401599" y="4124998"/>
                </a:lnTo>
                <a:lnTo>
                  <a:pt x="410877" y="4079321"/>
                </a:lnTo>
                <a:lnTo>
                  <a:pt x="419545" y="4033425"/>
                </a:lnTo>
                <a:lnTo>
                  <a:pt x="427599" y="3987315"/>
                </a:lnTo>
                <a:lnTo>
                  <a:pt x="435033" y="3940996"/>
                </a:lnTo>
                <a:lnTo>
                  <a:pt x="441844" y="3894472"/>
                </a:lnTo>
                <a:lnTo>
                  <a:pt x="448028" y="3847748"/>
                </a:lnTo>
                <a:lnTo>
                  <a:pt x="453579" y="3800827"/>
                </a:lnTo>
                <a:lnTo>
                  <a:pt x="458493" y="3753714"/>
                </a:lnTo>
                <a:lnTo>
                  <a:pt x="462767" y="3706414"/>
                </a:lnTo>
                <a:lnTo>
                  <a:pt x="466395" y="3658931"/>
                </a:lnTo>
                <a:lnTo>
                  <a:pt x="469373" y="3611269"/>
                </a:lnTo>
                <a:lnTo>
                  <a:pt x="471698" y="3563433"/>
                </a:lnTo>
                <a:lnTo>
                  <a:pt x="473363" y="3515427"/>
                </a:lnTo>
                <a:lnTo>
                  <a:pt x="474366" y="3467256"/>
                </a:lnTo>
                <a:lnTo>
                  <a:pt x="474701" y="3418923"/>
                </a:lnTo>
              </a:path>
              <a:path w="4658995" h="6837680">
                <a:moveTo>
                  <a:pt x="474701" y="3418923"/>
                </a:moveTo>
                <a:lnTo>
                  <a:pt x="475036" y="3467255"/>
                </a:lnTo>
                <a:lnTo>
                  <a:pt x="476039" y="3515427"/>
                </a:lnTo>
                <a:lnTo>
                  <a:pt x="477704" y="3563433"/>
                </a:lnTo>
                <a:lnTo>
                  <a:pt x="480028" y="3611269"/>
                </a:lnTo>
                <a:lnTo>
                  <a:pt x="483007" y="3658931"/>
                </a:lnTo>
                <a:lnTo>
                  <a:pt x="486635" y="3706414"/>
                </a:lnTo>
                <a:lnTo>
                  <a:pt x="490908" y="3753714"/>
                </a:lnTo>
                <a:lnTo>
                  <a:pt x="495823" y="3800827"/>
                </a:lnTo>
                <a:lnTo>
                  <a:pt x="501374" y="3847747"/>
                </a:lnTo>
                <a:lnTo>
                  <a:pt x="507558" y="3894472"/>
                </a:lnTo>
                <a:lnTo>
                  <a:pt x="514369" y="3940996"/>
                </a:lnTo>
                <a:lnTo>
                  <a:pt x="521803" y="3987315"/>
                </a:lnTo>
                <a:lnTo>
                  <a:pt x="529857" y="4033424"/>
                </a:lnTo>
                <a:lnTo>
                  <a:pt x="538525" y="4079320"/>
                </a:lnTo>
                <a:lnTo>
                  <a:pt x="547803" y="4124997"/>
                </a:lnTo>
                <a:lnTo>
                  <a:pt x="557687" y="4170452"/>
                </a:lnTo>
                <a:lnTo>
                  <a:pt x="568173" y="4215680"/>
                </a:lnTo>
                <a:lnTo>
                  <a:pt x="579255" y="4260677"/>
                </a:lnTo>
                <a:lnTo>
                  <a:pt x="590930" y="4305437"/>
                </a:lnTo>
                <a:lnTo>
                  <a:pt x="603193" y="4349958"/>
                </a:lnTo>
                <a:lnTo>
                  <a:pt x="616041" y="4394234"/>
                </a:lnTo>
                <a:lnTo>
                  <a:pt x="629467" y="4438261"/>
                </a:lnTo>
                <a:lnTo>
                  <a:pt x="643468" y="4482034"/>
                </a:lnTo>
                <a:lnTo>
                  <a:pt x="658040" y="4525550"/>
                </a:lnTo>
                <a:lnTo>
                  <a:pt x="673178" y="4568804"/>
                </a:lnTo>
                <a:lnTo>
                  <a:pt x="688878" y="4611791"/>
                </a:lnTo>
                <a:lnTo>
                  <a:pt x="705136" y="4654507"/>
                </a:lnTo>
                <a:lnTo>
                  <a:pt x="721946" y="4696948"/>
                </a:lnTo>
                <a:lnTo>
                  <a:pt x="739305" y="4739109"/>
                </a:lnTo>
                <a:lnTo>
                  <a:pt x="757208" y="4780986"/>
                </a:lnTo>
                <a:lnTo>
                  <a:pt x="775651" y="4822575"/>
                </a:lnTo>
                <a:lnTo>
                  <a:pt x="794629" y="4863870"/>
                </a:lnTo>
                <a:lnTo>
                  <a:pt x="814138" y="4904868"/>
                </a:lnTo>
                <a:lnTo>
                  <a:pt x="834174" y="4945565"/>
                </a:lnTo>
                <a:lnTo>
                  <a:pt x="854731" y="4985955"/>
                </a:lnTo>
                <a:lnTo>
                  <a:pt x="875807" y="5026035"/>
                </a:lnTo>
                <a:lnTo>
                  <a:pt x="897396" y="5065800"/>
                </a:lnTo>
                <a:lnTo>
                  <a:pt x="919494" y="5105246"/>
                </a:lnTo>
                <a:lnTo>
                  <a:pt x="942097" y="5144368"/>
                </a:lnTo>
                <a:lnTo>
                  <a:pt x="965199" y="5183162"/>
                </a:lnTo>
                <a:lnTo>
                  <a:pt x="988798" y="5221624"/>
                </a:lnTo>
                <a:lnTo>
                  <a:pt x="1012888" y="5259748"/>
                </a:lnTo>
                <a:lnTo>
                  <a:pt x="1037465" y="5297532"/>
                </a:lnTo>
                <a:lnTo>
                  <a:pt x="1062524" y="5334969"/>
                </a:lnTo>
                <a:lnTo>
                  <a:pt x="1088061" y="5372057"/>
                </a:lnTo>
                <a:lnTo>
                  <a:pt x="1114073" y="5408790"/>
                </a:lnTo>
                <a:lnTo>
                  <a:pt x="1140553" y="5445165"/>
                </a:lnTo>
                <a:lnTo>
                  <a:pt x="1167499" y="5481176"/>
                </a:lnTo>
                <a:lnTo>
                  <a:pt x="1194905" y="5516820"/>
                </a:lnTo>
                <a:lnTo>
                  <a:pt x="1222768" y="5552091"/>
                </a:lnTo>
                <a:lnTo>
                  <a:pt x="1251082" y="5586986"/>
                </a:lnTo>
                <a:lnTo>
                  <a:pt x="1279843" y="5621501"/>
                </a:lnTo>
                <a:lnTo>
                  <a:pt x="1309047" y="5655630"/>
                </a:lnTo>
                <a:lnTo>
                  <a:pt x="1338690" y="5689369"/>
                </a:lnTo>
                <a:lnTo>
                  <a:pt x="1368767" y="5722715"/>
                </a:lnTo>
                <a:lnTo>
                  <a:pt x="1399274" y="5755662"/>
                </a:lnTo>
                <a:lnTo>
                  <a:pt x="1430206" y="5788207"/>
                </a:lnTo>
                <a:lnTo>
                  <a:pt x="1461560" y="5820344"/>
                </a:lnTo>
                <a:lnTo>
                  <a:pt x="1493329" y="5852069"/>
                </a:lnTo>
                <a:lnTo>
                  <a:pt x="1525511" y="5883379"/>
                </a:lnTo>
                <a:lnTo>
                  <a:pt x="1558101" y="5914268"/>
                </a:lnTo>
                <a:lnTo>
                  <a:pt x="1591094" y="5944733"/>
                </a:lnTo>
                <a:lnTo>
                  <a:pt x="1624485" y="5974768"/>
                </a:lnTo>
                <a:lnTo>
                  <a:pt x="1658272" y="6004370"/>
                </a:lnTo>
                <a:lnTo>
                  <a:pt x="1692448" y="6033534"/>
                </a:lnTo>
                <a:lnTo>
                  <a:pt x="1727011" y="6062256"/>
                </a:lnTo>
                <a:lnTo>
                  <a:pt x="1761954" y="6090531"/>
                </a:lnTo>
                <a:lnTo>
                  <a:pt x="1797275" y="6118354"/>
                </a:lnTo>
                <a:lnTo>
                  <a:pt x="1832968" y="6145723"/>
                </a:lnTo>
                <a:lnTo>
                  <a:pt x="1869029" y="6172631"/>
                </a:lnTo>
                <a:lnTo>
                  <a:pt x="1905454" y="6199075"/>
                </a:lnTo>
                <a:lnTo>
                  <a:pt x="1942239" y="6225050"/>
                </a:lnTo>
                <a:lnTo>
                  <a:pt x="1979378" y="6250553"/>
                </a:lnTo>
                <a:lnTo>
                  <a:pt x="2016868" y="6275577"/>
                </a:lnTo>
                <a:lnTo>
                  <a:pt x="2054703" y="6300120"/>
                </a:lnTo>
                <a:lnTo>
                  <a:pt x="2092881" y="6324177"/>
                </a:lnTo>
                <a:lnTo>
                  <a:pt x="2131396" y="6347743"/>
                </a:lnTo>
                <a:lnTo>
                  <a:pt x="2170244" y="6370814"/>
                </a:lnTo>
                <a:lnTo>
                  <a:pt x="2209420" y="6393385"/>
                </a:lnTo>
                <a:lnTo>
                  <a:pt x="2248921" y="6415452"/>
                </a:lnTo>
                <a:lnTo>
                  <a:pt x="2288741" y="6437012"/>
                </a:lnTo>
                <a:lnTo>
                  <a:pt x="2328877" y="6458058"/>
                </a:lnTo>
                <a:lnTo>
                  <a:pt x="2369323" y="6478588"/>
                </a:lnTo>
                <a:lnTo>
                  <a:pt x="2410076" y="6498596"/>
                </a:lnTo>
                <a:lnTo>
                  <a:pt x="2451132" y="6518079"/>
                </a:lnTo>
                <a:lnTo>
                  <a:pt x="2492484" y="6537031"/>
                </a:lnTo>
                <a:lnTo>
                  <a:pt x="2534131" y="6555448"/>
                </a:lnTo>
                <a:lnTo>
                  <a:pt x="2576066" y="6573327"/>
                </a:lnTo>
                <a:lnTo>
                  <a:pt x="2618286" y="6590662"/>
                </a:lnTo>
                <a:lnTo>
                  <a:pt x="2660785" y="6607449"/>
                </a:lnTo>
                <a:lnTo>
                  <a:pt x="2703561" y="6623684"/>
                </a:lnTo>
                <a:lnTo>
                  <a:pt x="2746608" y="6639363"/>
                </a:lnTo>
                <a:lnTo>
                  <a:pt x="2789921" y="6654480"/>
                </a:lnTo>
                <a:lnTo>
                  <a:pt x="2833498" y="6669032"/>
                </a:lnTo>
                <a:lnTo>
                  <a:pt x="2877332" y="6683015"/>
                </a:lnTo>
                <a:lnTo>
                  <a:pt x="2921420" y="6696423"/>
                </a:lnTo>
                <a:lnTo>
                  <a:pt x="2965757" y="6709253"/>
                </a:lnTo>
                <a:lnTo>
                  <a:pt x="3010340" y="6721499"/>
                </a:lnTo>
                <a:lnTo>
                  <a:pt x="3055162" y="6733159"/>
                </a:lnTo>
                <a:lnTo>
                  <a:pt x="3100221" y="6744226"/>
                </a:lnTo>
                <a:lnTo>
                  <a:pt x="3145512" y="6754698"/>
                </a:lnTo>
                <a:lnTo>
                  <a:pt x="3191030" y="6764568"/>
                </a:lnTo>
                <a:lnTo>
                  <a:pt x="3236771" y="6773834"/>
                </a:lnTo>
                <a:lnTo>
                  <a:pt x="3282730" y="6782491"/>
                </a:lnTo>
                <a:lnTo>
                  <a:pt x="3328903" y="6790534"/>
                </a:lnTo>
                <a:lnTo>
                  <a:pt x="3375287" y="6797959"/>
                </a:lnTo>
                <a:lnTo>
                  <a:pt x="3421875" y="6804761"/>
                </a:lnTo>
                <a:lnTo>
                  <a:pt x="3468664" y="6810937"/>
                </a:lnTo>
                <a:lnTo>
                  <a:pt x="3515650" y="6816481"/>
                </a:lnTo>
                <a:lnTo>
                  <a:pt x="3562828" y="6821389"/>
                </a:lnTo>
                <a:lnTo>
                  <a:pt x="3610194" y="6825658"/>
                </a:lnTo>
                <a:lnTo>
                  <a:pt x="3657743" y="6829281"/>
                </a:lnTo>
                <a:lnTo>
                  <a:pt x="3705470" y="6832256"/>
                </a:lnTo>
                <a:lnTo>
                  <a:pt x="3753373" y="6834578"/>
                </a:lnTo>
                <a:lnTo>
                  <a:pt x="3801445" y="6836242"/>
                </a:lnTo>
                <a:lnTo>
                  <a:pt x="3849683" y="6837244"/>
                </a:lnTo>
                <a:lnTo>
                  <a:pt x="3898083" y="6837580"/>
                </a:lnTo>
                <a:lnTo>
                  <a:pt x="3898083" y="6107108"/>
                </a:lnTo>
                <a:lnTo>
                  <a:pt x="3897664" y="6057369"/>
                </a:lnTo>
                <a:lnTo>
                  <a:pt x="3896327" y="6007750"/>
                </a:lnTo>
                <a:lnTo>
                  <a:pt x="3894078" y="5958262"/>
                </a:lnTo>
                <a:lnTo>
                  <a:pt x="3890921" y="5908916"/>
                </a:lnTo>
                <a:lnTo>
                  <a:pt x="3886862" y="5859723"/>
                </a:lnTo>
                <a:lnTo>
                  <a:pt x="3881907" y="5810694"/>
                </a:lnTo>
                <a:lnTo>
                  <a:pt x="3876061" y="5761840"/>
                </a:lnTo>
                <a:lnTo>
                  <a:pt x="3869328" y="5713173"/>
                </a:lnTo>
                <a:lnTo>
                  <a:pt x="3861714" y="5664702"/>
                </a:lnTo>
                <a:lnTo>
                  <a:pt x="3853225" y="5616440"/>
                </a:lnTo>
                <a:lnTo>
                  <a:pt x="3843866" y="5568398"/>
                </a:lnTo>
                <a:lnTo>
                  <a:pt x="3833641" y="5520585"/>
                </a:lnTo>
                <a:lnTo>
                  <a:pt x="3822557" y="5473014"/>
                </a:lnTo>
                <a:lnTo>
                  <a:pt x="3810618" y="5425695"/>
                </a:lnTo>
                <a:lnTo>
                  <a:pt x="3797830" y="5378640"/>
                </a:lnTo>
                <a:lnTo>
                  <a:pt x="3784199" y="5331859"/>
                </a:lnTo>
                <a:lnTo>
                  <a:pt x="3769728" y="5285364"/>
                </a:lnTo>
                <a:lnTo>
                  <a:pt x="3754424" y="5239165"/>
                </a:lnTo>
                <a:lnTo>
                  <a:pt x="3738293" y="5193274"/>
                </a:lnTo>
                <a:lnTo>
                  <a:pt x="3721338" y="5147702"/>
                </a:lnTo>
                <a:lnTo>
                  <a:pt x="3703566" y="5102459"/>
                </a:lnTo>
                <a:lnTo>
                  <a:pt x="3684982" y="5057556"/>
                </a:lnTo>
                <a:lnTo>
                  <a:pt x="3665591" y="5013005"/>
                </a:lnTo>
                <a:lnTo>
                  <a:pt x="3645398" y="4968818"/>
                </a:lnTo>
                <a:lnTo>
                  <a:pt x="3624408" y="4925003"/>
                </a:lnTo>
                <a:lnTo>
                  <a:pt x="3602628" y="4881574"/>
                </a:lnTo>
                <a:lnTo>
                  <a:pt x="3580062" y="4838540"/>
                </a:lnTo>
                <a:lnTo>
                  <a:pt x="3556715" y="4795913"/>
                </a:lnTo>
                <a:lnTo>
                  <a:pt x="3532593" y="4753704"/>
                </a:lnTo>
                <a:lnTo>
                  <a:pt x="3507701" y="4711924"/>
                </a:lnTo>
                <a:lnTo>
                  <a:pt x="3482044" y="4670584"/>
                </a:lnTo>
                <a:lnTo>
                  <a:pt x="3455628" y="4629695"/>
                </a:lnTo>
                <a:lnTo>
                  <a:pt x="3428458" y="4589268"/>
                </a:lnTo>
                <a:lnTo>
                  <a:pt x="3400539" y="4549314"/>
                </a:lnTo>
                <a:lnTo>
                  <a:pt x="3371876" y="4509844"/>
                </a:lnTo>
                <a:lnTo>
                  <a:pt x="3342475" y="4470869"/>
                </a:lnTo>
                <a:lnTo>
                  <a:pt x="3312341" y="4432400"/>
                </a:lnTo>
                <a:lnTo>
                  <a:pt x="3281479" y="4394449"/>
                </a:lnTo>
                <a:lnTo>
                  <a:pt x="3249894" y="4357025"/>
                </a:lnTo>
                <a:lnTo>
                  <a:pt x="3217593" y="4320141"/>
                </a:lnTo>
                <a:lnTo>
                  <a:pt x="3184579" y="4283807"/>
                </a:lnTo>
                <a:lnTo>
                  <a:pt x="3150859" y="4248035"/>
                </a:lnTo>
                <a:lnTo>
                  <a:pt x="3116438" y="4212834"/>
                </a:lnTo>
                <a:lnTo>
                  <a:pt x="3081320" y="4178217"/>
                </a:lnTo>
                <a:lnTo>
                  <a:pt x="3045512" y="4144195"/>
                </a:lnTo>
                <a:lnTo>
                  <a:pt x="3009018" y="4110778"/>
                </a:lnTo>
                <a:lnTo>
                  <a:pt x="2971844" y="4077977"/>
                </a:lnTo>
                <a:lnTo>
                  <a:pt x="2933995" y="4045804"/>
                </a:lnTo>
                <a:lnTo>
                  <a:pt x="2895476" y="4014269"/>
                </a:lnTo>
                <a:lnTo>
                  <a:pt x="2941312" y="3996962"/>
                </a:lnTo>
                <a:lnTo>
                  <a:pt x="2986694" y="3978884"/>
                </a:lnTo>
                <a:lnTo>
                  <a:pt x="3031615" y="3960045"/>
                </a:lnTo>
                <a:lnTo>
                  <a:pt x="3076070" y="3940454"/>
                </a:lnTo>
                <a:lnTo>
                  <a:pt x="3120051" y="3920120"/>
                </a:lnTo>
                <a:lnTo>
                  <a:pt x="3163552" y="3899052"/>
                </a:lnTo>
                <a:lnTo>
                  <a:pt x="3206567" y="3877259"/>
                </a:lnTo>
                <a:lnTo>
                  <a:pt x="3249090" y="3854751"/>
                </a:lnTo>
                <a:lnTo>
                  <a:pt x="3291114" y="3831536"/>
                </a:lnTo>
                <a:lnTo>
                  <a:pt x="3332633" y="3807623"/>
                </a:lnTo>
                <a:lnTo>
                  <a:pt x="3373641" y="3783023"/>
                </a:lnTo>
                <a:lnTo>
                  <a:pt x="3414130" y="3757743"/>
                </a:lnTo>
                <a:lnTo>
                  <a:pt x="3454095" y="3731793"/>
                </a:lnTo>
                <a:lnTo>
                  <a:pt x="3493530" y="3705182"/>
                </a:lnTo>
                <a:lnTo>
                  <a:pt x="3532428" y="3677919"/>
                </a:lnTo>
                <a:lnTo>
                  <a:pt x="3570782" y="3650013"/>
                </a:lnTo>
                <a:lnTo>
                  <a:pt x="3608586" y="3621474"/>
                </a:lnTo>
                <a:lnTo>
                  <a:pt x="3645835" y="3592310"/>
                </a:lnTo>
                <a:lnTo>
                  <a:pt x="3682521" y="3562531"/>
                </a:lnTo>
                <a:lnTo>
                  <a:pt x="3718638" y="3532145"/>
                </a:lnTo>
                <a:lnTo>
                  <a:pt x="3754180" y="3501162"/>
                </a:lnTo>
                <a:lnTo>
                  <a:pt x="3789140" y="3469591"/>
                </a:lnTo>
                <a:lnTo>
                  <a:pt x="3823513" y="3437441"/>
                </a:lnTo>
                <a:lnTo>
                  <a:pt x="3857291" y="3404721"/>
                </a:lnTo>
                <a:lnTo>
                  <a:pt x="3890468" y="3371441"/>
                </a:lnTo>
                <a:lnTo>
                  <a:pt x="3923039" y="3337608"/>
                </a:lnTo>
                <a:lnTo>
                  <a:pt x="3954995" y="3303234"/>
                </a:lnTo>
                <a:lnTo>
                  <a:pt x="3986333" y="3268325"/>
                </a:lnTo>
                <a:lnTo>
                  <a:pt x="4017044" y="3232892"/>
                </a:lnTo>
                <a:lnTo>
                  <a:pt x="4047122" y="3196945"/>
                </a:lnTo>
                <a:lnTo>
                  <a:pt x="4076562" y="3160491"/>
                </a:lnTo>
                <a:lnTo>
                  <a:pt x="4105356" y="3123539"/>
                </a:lnTo>
                <a:lnTo>
                  <a:pt x="4133499" y="3086100"/>
                </a:lnTo>
                <a:lnTo>
                  <a:pt x="4160983" y="3048183"/>
                </a:lnTo>
                <a:lnTo>
                  <a:pt x="4187804" y="3009795"/>
                </a:lnTo>
                <a:lnTo>
                  <a:pt x="4213953" y="2970947"/>
                </a:lnTo>
                <a:lnTo>
                  <a:pt x="4239426" y="2931648"/>
                </a:lnTo>
                <a:lnTo>
                  <a:pt x="4264215" y="2891906"/>
                </a:lnTo>
                <a:lnTo>
                  <a:pt x="4288314" y="2851731"/>
                </a:lnTo>
                <a:lnTo>
                  <a:pt x="4311717" y="2811131"/>
                </a:lnTo>
                <a:lnTo>
                  <a:pt x="4334417" y="2770117"/>
                </a:lnTo>
                <a:lnTo>
                  <a:pt x="4356409" y="2728697"/>
                </a:lnTo>
                <a:lnTo>
                  <a:pt x="4377685" y="2686880"/>
                </a:lnTo>
                <a:lnTo>
                  <a:pt x="4398239" y="2644675"/>
                </a:lnTo>
                <a:lnTo>
                  <a:pt x="4418065" y="2602092"/>
                </a:lnTo>
                <a:lnTo>
                  <a:pt x="4437157" y="2559139"/>
                </a:lnTo>
                <a:lnTo>
                  <a:pt x="4455509" y="2515826"/>
                </a:lnTo>
                <a:lnTo>
                  <a:pt x="4473113" y="2472162"/>
                </a:lnTo>
                <a:lnTo>
                  <a:pt x="4489963" y="2428155"/>
                </a:lnTo>
                <a:lnTo>
                  <a:pt x="4506054" y="2383816"/>
                </a:lnTo>
                <a:lnTo>
                  <a:pt x="4521378" y="2339152"/>
                </a:lnTo>
                <a:lnTo>
                  <a:pt x="4535930" y="2294174"/>
                </a:lnTo>
                <a:lnTo>
                  <a:pt x="4549702" y="2248890"/>
                </a:lnTo>
                <a:lnTo>
                  <a:pt x="4562690" y="2203309"/>
                </a:lnTo>
                <a:lnTo>
                  <a:pt x="4574885" y="2157441"/>
                </a:lnTo>
                <a:lnTo>
                  <a:pt x="4586283" y="2111294"/>
                </a:lnTo>
                <a:lnTo>
                  <a:pt x="4596876" y="2064879"/>
                </a:lnTo>
                <a:lnTo>
                  <a:pt x="4606658" y="2018203"/>
                </a:lnTo>
                <a:lnTo>
                  <a:pt x="4615623" y="1971276"/>
                </a:lnTo>
                <a:lnTo>
                  <a:pt x="4623764" y="1924107"/>
                </a:lnTo>
                <a:lnTo>
                  <a:pt x="4631076" y="1876705"/>
                </a:lnTo>
                <a:lnTo>
                  <a:pt x="4637551" y="1829079"/>
                </a:lnTo>
                <a:lnTo>
                  <a:pt x="4643183" y="1781239"/>
                </a:lnTo>
                <a:lnTo>
                  <a:pt x="4647967" y="1733194"/>
                </a:lnTo>
                <a:lnTo>
                  <a:pt x="4651894" y="1684952"/>
                </a:lnTo>
                <a:lnTo>
                  <a:pt x="4654961" y="1636522"/>
                </a:lnTo>
                <a:lnTo>
                  <a:pt x="4657159" y="1587915"/>
                </a:lnTo>
                <a:lnTo>
                  <a:pt x="4658482" y="1539138"/>
                </a:lnTo>
                <a:lnTo>
                  <a:pt x="4658925" y="1490202"/>
                </a:lnTo>
                <a:lnTo>
                  <a:pt x="4658925" y="759790"/>
                </a:lnTo>
                <a:lnTo>
                  <a:pt x="4607560" y="760148"/>
                </a:lnTo>
                <a:lnTo>
                  <a:pt x="4556226" y="761272"/>
                </a:lnTo>
                <a:lnTo>
                  <a:pt x="4504931" y="763164"/>
                </a:lnTo>
                <a:lnTo>
                  <a:pt x="4453683" y="765820"/>
                </a:lnTo>
                <a:lnTo>
                  <a:pt x="4402491" y="769241"/>
                </a:lnTo>
                <a:lnTo>
                  <a:pt x="4351362" y="773425"/>
                </a:lnTo>
                <a:lnTo>
                  <a:pt x="4300307" y="778370"/>
                </a:lnTo>
                <a:lnTo>
                  <a:pt x="4249332" y="784076"/>
                </a:lnTo>
                <a:lnTo>
                  <a:pt x="4198448" y="790541"/>
                </a:lnTo>
                <a:lnTo>
                  <a:pt x="4147661" y="797764"/>
                </a:lnTo>
                <a:lnTo>
                  <a:pt x="4096981" y="805744"/>
                </a:lnTo>
                <a:lnTo>
                  <a:pt x="4046415" y="814480"/>
                </a:lnTo>
                <a:lnTo>
                  <a:pt x="3995974" y="823970"/>
                </a:lnTo>
                <a:lnTo>
                  <a:pt x="3945664" y="834214"/>
                </a:lnTo>
                <a:lnTo>
                  <a:pt x="3895494" y="845209"/>
                </a:lnTo>
                <a:lnTo>
                  <a:pt x="3896588" y="816639"/>
                </a:lnTo>
                <a:lnTo>
                  <a:pt x="3897401" y="788031"/>
                </a:lnTo>
                <a:lnTo>
                  <a:pt x="3897908" y="759346"/>
                </a:lnTo>
                <a:lnTo>
                  <a:pt x="3898082" y="730547"/>
                </a:lnTo>
                <a:lnTo>
                  <a:pt x="3898082" y="0"/>
                </a:lnTo>
                <a:lnTo>
                  <a:pt x="3849683" y="334"/>
                </a:lnTo>
                <a:lnTo>
                  <a:pt x="3801445" y="1335"/>
                </a:lnTo>
                <a:lnTo>
                  <a:pt x="3753373" y="2999"/>
                </a:lnTo>
                <a:lnTo>
                  <a:pt x="3705471" y="5320"/>
                </a:lnTo>
                <a:lnTo>
                  <a:pt x="3657743" y="8294"/>
                </a:lnTo>
                <a:lnTo>
                  <a:pt x="3610194" y="11917"/>
                </a:lnTo>
                <a:lnTo>
                  <a:pt x="3562829" y="16185"/>
                </a:lnTo>
                <a:lnTo>
                  <a:pt x="3515652" y="21092"/>
                </a:lnTo>
                <a:lnTo>
                  <a:pt x="3468666" y="26636"/>
                </a:lnTo>
                <a:lnTo>
                  <a:pt x="3421877" y="32811"/>
                </a:lnTo>
                <a:lnTo>
                  <a:pt x="3375289" y="39613"/>
                </a:lnTo>
                <a:lnTo>
                  <a:pt x="3328907" y="47037"/>
                </a:lnTo>
                <a:lnTo>
                  <a:pt x="3282734" y="55079"/>
                </a:lnTo>
                <a:lnTo>
                  <a:pt x="3236775" y="63735"/>
                </a:lnTo>
                <a:lnTo>
                  <a:pt x="3191035" y="73001"/>
                </a:lnTo>
                <a:lnTo>
                  <a:pt x="3145518" y="82872"/>
                </a:lnTo>
                <a:lnTo>
                  <a:pt x="3100228" y="93343"/>
                </a:lnTo>
                <a:lnTo>
                  <a:pt x="3055170" y="104410"/>
                </a:lnTo>
                <a:lnTo>
                  <a:pt x="3010348" y="116069"/>
                </a:lnTo>
                <a:lnTo>
                  <a:pt x="2965767" y="128315"/>
                </a:lnTo>
                <a:lnTo>
                  <a:pt x="2921430" y="141145"/>
                </a:lnTo>
                <a:lnTo>
                  <a:pt x="2877343" y="154553"/>
                </a:lnTo>
                <a:lnTo>
                  <a:pt x="2833510" y="168535"/>
                </a:lnTo>
                <a:lnTo>
                  <a:pt x="2789935" y="183087"/>
                </a:lnTo>
                <a:lnTo>
                  <a:pt x="2746622" y="198204"/>
                </a:lnTo>
                <a:lnTo>
                  <a:pt x="2703576" y="213882"/>
                </a:lnTo>
                <a:lnTo>
                  <a:pt x="2660802" y="230117"/>
                </a:lnTo>
                <a:lnTo>
                  <a:pt x="2618303" y="246905"/>
                </a:lnTo>
                <a:lnTo>
                  <a:pt x="2576084" y="264240"/>
                </a:lnTo>
                <a:lnTo>
                  <a:pt x="2534150" y="282118"/>
                </a:lnTo>
                <a:lnTo>
                  <a:pt x="2492505" y="300536"/>
                </a:lnTo>
                <a:lnTo>
                  <a:pt x="2451153" y="319488"/>
                </a:lnTo>
                <a:lnTo>
                  <a:pt x="2410099" y="338970"/>
                </a:lnTo>
                <a:lnTo>
                  <a:pt x="2369348" y="358979"/>
                </a:lnTo>
                <a:lnTo>
                  <a:pt x="2328902" y="379509"/>
                </a:lnTo>
                <a:lnTo>
                  <a:pt x="2288768" y="400555"/>
                </a:lnTo>
                <a:lnTo>
                  <a:pt x="2248949" y="422115"/>
                </a:lnTo>
                <a:lnTo>
                  <a:pt x="2209449" y="444183"/>
                </a:lnTo>
                <a:lnTo>
                  <a:pt x="2170274" y="466754"/>
                </a:lnTo>
                <a:lnTo>
                  <a:pt x="2131427" y="489826"/>
                </a:lnTo>
                <a:lnTo>
                  <a:pt x="2092913" y="513392"/>
                </a:lnTo>
                <a:lnTo>
                  <a:pt x="2054737" y="537449"/>
                </a:lnTo>
                <a:lnTo>
                  <a:pt x="2016902" y="561992"/>
                </a:lnTo>
                <a:lnTo>
                  <a:pt x="1979414" y="587017"/>
                </a:lnTo>
                <a:lnTo>
                  <a:pt x="1942275" y="612520"/>
                </a:lnTo>
                <a:lnTo>
                  <a:pt x="1905492" y="638496"/>
                </a:lnTo>
                <a:lnTo>
                  <a:pt x="1869068" y="664941"/>
                </a:lnTo>
                <a:lnTo>
                  <a:pt x="1833008" y="691850"/>
                </a:lnTo>
                <a:lnTo>
                  <a:pt x="1797316" y="719219"/>
                </a:lnTo>
                <a:lnTo>
                  <a:pt x="1761997" y="747043"/>
                </a:lnTo>
                <a:lnTo>
                  <a:pt x="1727054" y="775319"/>
                </a:lnTo>
                <a:lnTo>
                  <a:pt x="1692493" y="804041"/>
                </a:lnTo>
                <a:lnTo>
                  <a:pt x="1658317" y="833206"/>
                </a:lnTo>
                <a:lnTo>
                  <a:pt x="1624532" y="862808"/>
                </a:lnTo>
                <a:lnTo>
                  <a:pt x="1591141" y="892845"/>
                </a:lnTo>
                <a:lnTo>
                  <a:pt x="1558149" y="923310"/>
                </a:lnTo>
                <a:lnTo>
                  <a:pt x="1525561" y="954200"/>
                </a:lnTo>
                <a:lnTo>
                  <a:pt x="1493380" y="985511"/>
                </a:lnTo>
                <a:lnTo>
                  <a:pt x="1461611" y="1017238"/>
                </a:lnTo>
                <a:lnTo>
                  <a:pt x="1430259" y="1049376"/>
                </a:lnTo>
                <a:lnTo>
                  <a:pt x="1399327" y="1081921"/>
                </a:lnTo>
                <a:lnTo>
                  <a:pt x="1368821" y="1114870"/>
                </a:lnTo>
                <a:lnTo>
                  <a:pt x="1338745" y="1148216"/>
                </a:lnTo>
                <a:lnTo>
                  <a:pt x="1309103" y="1181957"/>
                </a:lnTo>
                <a:lnTo>
                  <a:pt x="1279899" y="1216088"/>
                </a:lnTo>
                <a:lnTo>
                  <a:pt x="1251138" y="1250603"/>
                </a:lnTo>
                <a:lnTo>
                  <a:pt x="1222825" y="1285500"/>
                </a:lnTo>
                <a:lnTo>
                  <a:pt x="1194963" y="1320773"/>
                </a:lnTo>
                <a:lnTo>
                  <a:pt x="1167557" y="1356418"/>
                </a:lnTo>
                <a:lnTo>
                  <a:pt x="1140612" y="1392430"/>
                </a:lnTo>
                <a:lnTo>
                  <a:pt x="1114132" y="1428806"/>
                </a:lnTo>
                <a:lnTo>
                  <a:pt x="1088121" y="1465541"/>
                </a:lnTo>
                <a:lnTo>
                  <a:pt x="1062584" y="1502630"/>
                </a:lnTo>
                <a:lnTo>
                  <a:pt x="1037524" y="1540070"/>
                </a:lnTo>
                <a:lnTo>
                  <a:pt x="1012948" y="1577855"/>
                </a:lnTo>
                <a:lnTo>
                  <a:pt x="988858" y="1615981"/>
                </a:lnTo>
                <a:lnTo>
                  <a:pt x="965260" y="1654444"/>
                </a:lnTo>
                <a:lnTo>
                  <a:pt x="942157" y="1693240"/>
                </a:lnTo>
                <a:lnTo>
                  <a:pt x="919554" y="1732364"/>
                </a:lnTo>
                <a:lnTo>
                  <a:pt x="897456" y="1771811"/>
                </a:lnTo>
                <a:lnTo>
                  <a:pt x="875867" y="1811578"/>
                </a:lnTo>
                <a:lnTo>
                  <a:pt x="854791" y="1851660"/>
                </a:lnTo>
                <a:lnTo>
                  <a:pt x="834233" y="1892052"/>
                </a:lnTo>
                <a:lnTo>
                  <a:pt x="814197" y="1932751"/>
                </a:lnTo>
                <a:lnTo>
                  <a:pt x="794688" y="1973751"/>
                </a:lnTo>
                <a:lnTo>
                  <a:pt x="775709" y="2015049"/>
                </a:lnTo>
                <a:lnTo>
                  <a:pt x="757266" y="2056639"/>
                </a:lnTo>
                <a:lnTo>
                  <a:pt x="739362" y="2098519"/>
                </a:lnTo>
                <a:lnTo>
                  <a:pt x="722002" y="2140682"/>
                </a:lnTo>
                <a:lnTo>
                  <a:pt x="705191" y="2183125"/>
                </a:lnTo>
                <a:lnTo>
                  <a:pt x="688933" y="2225843"/>
                </a:lnTo>
                <a:lnTo>
                  <a:pt x="673232" y="2268833"/>
                </a:lnTo>
                <a:lnTo>
                  <a:pt x="658093" y="2312089"/>
                </a:lnTo>
                <a:lnTo>
                  <a:pt x="643520" y="2355607"/>
                </a:lnTo>
                <a:lnTo>
                  <a:pt x="629517" y="2399383"/>
                </a:lnTo>
                <a:lnTo>
                  <a:pt x="616090" y="2443413"/>
                </a:lnTo>
                <a:lnTo>
                  <a:pt x="603241" y="2487691"/>
                </a:lnTo>
                <a:lnTo>
                  <a:pt x="590977" y="2532214"/>
                </a:lnTo>
                <a:lnTo>
                  <a:pt x="579300" y="2576978"/>
                </a:lnTo>
                <a:lnTo>
                  <a:pt x="568216" y="2621977"/>
                </a:lnTo>
                <a:lnTo>
                  <a:pt x="557729" y="2667207"/>
                </a:lnTo>
                <a:lnTo>
                  <a:pt x="547843" y="2712665"/>
                </a:lnTo>
                <a:lnTo>
                  <a:pt x="538563" y="2758345"/>
                </a:lnTo>
                <a:lnTo>
                  <a:pt x="529893" y="2804244"/>
                </a:lnTo>
                <a:lnTo>
                  <a:pt x="521837" y="2850356"/>
                </a:lnTo>
                <a:lnTo>
                  <a:pt x="514400" y="2896678"/>
                </a:lnTo>
                <a:lnTo>
                  <a:pt x="507587" y="2943205"/>
                </a:lnTo>
                <a:lnTo>
                  <a:pt x="501401" y="2989933"/>
                </a:lnTo>
                <a:lnTo>
                  <a:pt x="495847" y="3036857"/>
                </a:lnTo>
                <a:lnTo>
                  <a:pt x="490930" y="3083972"/>
                </a:lnTo>
                <a:lnTo>
                  <a:pt x="486654" y="3131276"/>
                </a:lnTo>
                <a:lnTo>
                  <a:pt x="483023" y="3178762"/>
                </a:lnTo>
                <a:lnTo>
                  <a:pt x="480041" y="3226427"/>
                </a:lnTo>
                <a:lnTo>
                  <a:pt x="477714" y="3274267"/>
                </a:lnTo>
                <a:lnTo>
                  <a:pt x="476045" y="3322276"/>
                </a:lnTo>
                <a:lnTo>
                  <a:pt x="475040" y="3370451"/>
                </a:lnTo>
                <a:lnTo>
                  <a:pt x="474701" y="3418787"/>
                </a:lnTo>
              </a:path>
            </a:pathLst>
          </a:custGeom>
          <a:ln w="25341">
            <a:solidFill>
              <a:srgbClr val="FFFFFF"/>
            </a:solidFill>
          </a:ln>
        </p:spPr>
        <p:txBody>
          <a:bodyPr wrap="square" lIns="0" tIns="0" rIns="0" bIns="0" rtlCol="0"/>
          <a:lstStyle/>
          <a:p>
            <a:endParaRPr/>
          </a:p>
        </p:txBody>
      </p:sp>
      <p:sp>
        <p:nvSpPr>
          <p:cNvPr id="3" name="object 3"/>
          <p:cNvSpPr/>
          <p:nvPr/>
        </p:nvSpPr>
        <p:spPr>
          <a:xfrm>
            <a:off x="5399023" y="883792"/>
            <a:ext cx="5748020" cy="4684395"/>
          </a:xfrm>
          <a:custGeom>
            <a:avLst/>
            <a:gdLst/>
            <a:ahLst/>
            <a:cxnLst/>
            <a:rect l="l" t="t" r="r" b="b"/>
            <a:pathLst>
              <a:path w="5748020" h="4684395">
                <a:moveTo>
                  <a:pt x="5747639" y="0"/>
                </a:moveTo>
                <a:lnTo>
                  <a:pt x="0" y="0"/>
                </a:lnTo>
                <a:lnTo>
                  <a:pt x="0" y="4264279"/>
                </a:lnTo>
                <a:lnTo>
                  <a:pt x="2824" y="4313249"/>
                </a:lnTo>
                <a:lnTo>
                  <a:pt x="11088" y="4360562"/>
                </a:lnTo>
                <a:lnTo>
                  <a:pt x="24476" y="4405903"/>
                </a:lnTo>
                <a:lnTo>
                  <a:pt x="42674" y="4448956"/>
                </a:lnTo>
                <a:lnTo>
                  <a:pt x="65368" y="4489407"/>
                </a:lnTo>
                <a:lnTo>
                  <a:pt x="92243" y="4526939"/>
                </a:lnTo>
                <a:lnTo>
                  <a:pt x="122983" y="4561236"/>
                </a:lnTo>
                <a:lnTo>
                  <a:pt x="157275" y="4591984"/>
                </a:lnTo>
                <a:lnTo>
                  <a:pt x="194804" y="4618868"/>
                </a:lnTo>
                <a:lnTo>
                  <a:pt x="235255" y="4641570"/>
                </a:lnTo>
                <a:lnTo>
                  <a:pt x="278314" y="4659777"/>
                </a:lnTo>
                <a:lnTo>
                  <a:pt x="323665" y="4673173"/>
                </a:lnTo>
                <a:lnTo>
                  <a:pt x="370995" y="4681441"/>
                </a:lnTo>
                <a:lnTo>
                  <a:pt x="419988" y="4684268"/>
                </a:lnTo>
                <a:lnTo>
                  <a:pt x="5747639" y="4684268"/>
                </a:lnTo>
                <a:lnTo>
                  <a:pt x="5747639"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20" dirty="0"/>
              <a:t>Electric</a:t>
            </a:r>
            <a:r>
              <a:rPr spc="-110" dirty="0"/>
              <a:t> </a:t>
            </a:r>
            <a:r>
              <a:rPr spc="160" dirty="0"/>
              <a:t>Buses</a:t>
            </a:r>
          </a:p>
        </p:txBody>
      </p:sp>
      <p:sp>
        <p:nvSpPr>
          <p:cNvPr id="5" name="object 5"/>
          <p:cNvSpPr txBox="1"/>
          <p:nvPr/>
        </p:nvSpPr>
        <p:spPr>
          <a:xfrm>
            <a:off x="6096261" y="3328512"/>
            <a:ext cx="5335503" cy="1150956"/>
          </a:xfrm>
          <a:prstGeom prst="rect">
            <a:avLst/>
          </a:prstGeom>
        </p:spPr>
        <p:txBody>
          <a:bodyPr vert="horz" wrap="square" lIns="0" tIns="47625" rIns="0" bIns="0" rtlCol="0" anchor="t">
            <a:spAutoFit/>
          </a:bodyPr>
          <a:lstStyle/>
          <a:p>
            <a:pPr marL="241300" marR="5080" indent="-228600">
              <a:lnSpc>
                <a:spcPts val="2160"/>
              </a:lnSpc>
              <a:spcBef>
                <a:spcPts val="375"/>
              </a:spcBef>
              <a:buFont typeface="Arial MT"/>
              <a:buChar char="•"/>
              <a:tabLst>
                <a:tab pos="241300" algn="l"/>
              </a:tabLst>
            </a:pPr>
            <a:r>
              <a:rPr sz="2000" spc="90" dirty="0">
                <a:solidFill>
                  <a:srgbClr val="1F1B1B"/>
                </a:solidFill>
                <a:latin typeface="Tahoma"/>
                <a:cs typeface="Tahoma"/>
              </a:rPr>
              <a:t>Urban</a:t>
            </a:r>
            <a:r>
              <a:rPr sz="2000" spc="-70" dirty="0">
                <a:solidFill>
                  <a:srgbClr val="1F1B1B"/>
                </a:solidFill>
                <a:latin typeface="Tahoma"/>
                <a:cs typeface="Tahoma"/>
              </a:rPr>
              <a:t> </a:t>
            </a:r>
            <a:r>
              <a:rPr sz="2000" spc="60" dirty="0">
                <a:solidFill>
                  <a:srgbClr val="1F1B1B"/>
                </a:solidFill>
                <a:latin typeface="Tahoma"/>
                <a:cs typeface="Tahoma"/>
              </a:rPr>
              <a:t>or</a:t>
            </a:r>
            <a:r>
              <a:rPr sz="2000" spc="-65" dirty="0">
                <a:solidFill>
                  <a:srgbClr val="1F1B1B"/>
                </a:solidFill>
                <a:latin typeface="Tahoma"/>
                <a:cs typeface="Tahoma"/>
              </a:rPr>
              <a:t> </a:t>
            </a:r>
            <a:r>
              <a:rPr sz="2000" spc="70" dirty="0">
                <a:solidFill>
                  <a:srgbClr val="1F1B1B"/>
                </a:solidFill>
                <a:latin typeface="Tahoma"/>
                <a:cs typeface="Tahoma"/>
              </a:rPr>
              <a:t>inter-</a:t>
            </a:r>
            <a:r>
              <a:rPr sz="2000" spc="55" dirty="0">
                <a:solidFill>
                  <a:srgbClr val="1F1B1B"/>
                </a:solidFill>
                <a:latin typeface="Tahoma"/>
                <a:cs typeface="Tahoma"/>
              </a:rPr>
              <a:t>urban</a:t>
            </a:r>
            <a:r>
              <a:rPr sz="2000" spc="-65" dirty="0">
                <a:solidFill>
                  <a:srgbClr val="1F1B1B"/>
                </a:solidFill>
                <a:latin typeface="Tahoma"/>
                <a:cs typeface="Tahoma"/>
              </a:rPr>
              <a:t> </a:t>
            </a:r>
            <a:r>
              <a:rPr sz="2000" spc="100" dirty="0">
                <a:solidFill>
                  <a:srgbClr val="1F1B1B"/>
                </a:solidFill>
                <a:latin typeface="Tahoma"/>
                <a:cs typeface="Tahoma"/>
              </a:rPr>
              <a:t>buses </a:t>
            </a:r>
            <a:r>
              <a:rPr sz="2000" spc="90" dirty="0">
                <a:solidFill>
                  <a:srgbClr val="1F1B1B"/>
                </a:solidFill>
                <a:latin typeface="Tahoma"/>
                <a:cs typeface="Tahoma"/>
              </a:rPr>
              <a:t>of</a:t>
            </a:r>
            <a:r>
              <a:rPr sz="2000" spc="-30" dirty="0">
                <a:solidFill>
                  <a:srgbClr val="1F1B1B"/>
                </a:solidFill>
                <a:latin typeface="Tahoma"/>
                <a:cs typeface="Tahoma"/>
              </a:rPr>
              <a:t> </a:t>
            </a:r>
            <a:r>
              <a:rPr sz="2000" dirty="0">
                <a:solidFill>
                  <a:srgbClr val="1F1B1B"/>
                </a:solidFill>
                <a:latin typeface="Tahoma"/>
                <a:cs typeface="Tahoma"/>
              </a:rPr>
              <a:t>all</a:t>
            </a:r>
            <a:r>
              <a:rPr sz="2000" spc="-20" dirty="0">
                <a:solidFill>
                  <a:srgbClr val="1F1B1B"/>
                </a:solidFill>
                <a:latin typeface="Tahoma"/>
                <a:cs typeface="Tahoma"/>
              </a:rPr>
              <a:t> </a:t>
            </a:r>
            <a:r>
              <a:rPr sz="2000" spc="114" dirty="0">
                <a:solidFill>
                  <a:srgbClr val="1F1B1B"/>
                </a:solidFill>
                <a:latin typeface="Tahoma"/>
                <a:cs typeface="Tahoma"/>
              </a:rPr>
              <a:t>sizes</a:t>
            </a:r>
            <a:endParaRPr sz="2000">
              <a:latin typeface="Tahoma"/>
              <a:cs typeface="Tahoma"/>
            </a:endParaRPr>
          </a:p>
          <a:p>
            <a:pPr marL="241300" marR="275590" indent="-228600">
              <a:lnSpc>
                <a:spcPts val="2160"/>
              </a:lnSpc>
              <a:spcBef>
                <a:spcPts val="994"/>
              </a:spcBef>
              <a:buFont typeface="Arial MT"/>
              <a:buChar char="•"/>
              <a:tabLst>
                <a:tab pos="241300" algn="l"/>
              </a:tabLst>
            </a:pPr>
            <a:r>
              <a:rPr sz="2000" spc="140" dirty="0">
                <a:solidFill>
                  <a:srgbClr val="1F1B1B"/>
                </a:solidFill>
                <a:latin typeface="Tahoma"/>
                <a:cs typeface="Tahoma"/>
              </a:rPr>
              <a:t>Needs</a:t>
            </a:r>
            <a:r>
              <a:rPr sz="2000" spc="-85" dirty="0">
                <a:solidFill>
                  <a:srgbClr val="1F1B1B"/>
                </a:solidFill>
                <a:latin typeface="Tahoma"/>
                <a:cs typeface="Tahoma"/>
              </a:rPr>
              <a:t> </a:t>
            </a:r>
            <a:r>
              <a:rPr sz="2000" spc="75" dirty="0">
                <a:solidFill>
                  <a:srgbClr val="1F1B1B"/>
                </a:solidFill>
                <a:latin typeface="Tahoma"/>
                <a:cs typeface="Tahoma"/>
              </a:rPr>
              <a:t>to</a:t>
            </a:r>
            <a:r>
              <a:rPr sz="2000" spc="-80" dirty="0">
                <a:solidFill>
                  <a:srgbClr val="1F1B1B"/>
                </a:solidFill>
                <a:latin typeface="Tahoma"/>
                <a:cs typeface="Tahoma"/>
              </a:rPr>
              <a:t> </a:t>
            </a:r>
            <a:r>
              <a:rPr sz="2000" spc="125" dirty="0">
                <a:solidFill>
                  <a:srgbClr val="1F1B1B"/>
                </a:solidFill>
                <a:latin typeface="Tahoma"/>
                <a:cs typeface="Tahoma"/>
              </a:rPr>
              <a:t>be</a:t>
            </a:r>
            <a:r>
              <a:rPr sz="2000" spc="-70" dirty="0">
                <a:solidFill>
                  <a:srgbClr val="1F1B1B"/>
                </a:solidFill>
                <a:latin typeface="Tahoma"/>
                <a:cs typeface="Tahoma"/>
              </a:rPr>
              <a:t> </a:t>
            </a:r>
            <a:r>
              <a:rPr sz="2000" spc="50" dirty="0">
                <a:solidFill>
                  <a:srgbClr val="1F1B1B"/>
                </a:solidFill>
                <a:latin typeface="Tahoma"/>
                <a:cs typeface="Tahoma"/>
              </a:rPr>
              <a:t>fully</a:t>
            </a:r>
            <a:r>
              <a:rPr sz="2000" spc="-70" dirty="0">
                <a:solidFill>
                  <a:srgbClr val="1F1B1B"/>
                </a:solidFill>
                <a:latin typeface="Tahoma"/>
                <a:cs typeface="Tahoma"/>
              </a:rPr>
              <a:t> </a:t>
            </a:r>
            <a:r>
              <a:rPr sz="2000" spc="70" dirty="0">
                <a:solidFill>
                  <a:srgbClr val="1F1B1B"/>
                </a:solidFill>
                <a:latin typeface="Tahoma"/>
                <a:cs typeface="Tahoma"/>
              </a:rPr>
              <a:t>electric </a:t>
            </a:r>
            <a:r>
              <a:rPr sz="2000" dirty="0">
                <a:solidFill>
                  <a:srgbClr val="1F1B1B"/>
                </a:solidFill>
                <a:latin typeface="Tahoma"/>
                <a:cs typeface="Tahoma"/>
              </a:rPr>
              <a:t>(no</a:t>
            </a:r>
            <a:r>
              <a:rPr sz="2000" spc="40" dirty="0">
                <a:solidFill>
                  <a:srgbClr val="1F1B1B"/>
                </a:solidFill>
                <a:latin typeface="Tahoma"/>
                <a:cs typeface="Tahoma"/>
              </a:rPr>
              <a:t> </a:t>
            </a:r>
            <a:r>
              <a:rPr sz="2000" spc="60" dirty="0">
                <a:solidFill>
                  <a:srgbClr val="1F1B1B"/>
                </a:solidFill>
                <a:latin typeface="Tahoma"/>
                <a:cs typeface="Tahoma"/>
              </a:rPr>
              <a:t>hybrids)</a:t>
            </a:r>
          </a:p>
          <a:p>
            <a:pPr marL="241300" marR="275590" indent="-228600">
              <a:lnSpc>
                <a:spcPts val="2160"/>
              </a:lnSpc>
              <a:spcBef>
                <a:spcPts val="994"/>
              </a:spcBef>
              <a:buFont typeface="Arial MT"/>
              <a:buChar char="•"/>
              <a:tabLst>
                <a:tab pos="241300" algn="l"/>
              </a:tabLst>
            </a:pPr>
            <a:r>
              <a:rPr lang="en-US" sz="2000" spc="60" dirty="0">
                <a:solidFill>
                  <a:srgbClr val="1F1B1B"/>
                </a:solidFill>
                <a:latin typeface="Tahoma"/>
                <a:ea typeface="Tahoma"/>
                <a:cs typeface="Tahoma"/>
              </a:rPr>
              <a:t>Intercity Bus </a:t>
            </a:r>
          </a:p>
        </p:txBody>
      </p:sp>
      <p:grpSp>
        <p:nvGrpSpPr>
          <p:cNvPr id="6" name="object 6"/>
          <p:cNvGrpSpPr/>
          <p:nvPr/>
        </p:nvGrpSpPr>
        <p:grpSpPr>
          <a:xfrm>
            <a:off x="1045336" y="883805"/>
            <a:ext cx="10101581" cy="5429034"/>
            <a:chOff x="1045336" y="883805"/>
            <a:chExt cx="10101581" cy="5429034"/>
          </a:xfrm>
        </p:grpSpPr>
        <p:pic>
          <p:nvPicPr>
            <p:cNvPr id="12" name="object 12"/>
            <p:cNvPicPr/>
            <p:nvPr/>
          </p:nvPicPr>
          <p:blipFill>
            <a:blip r:embed="rId3" cstate="print"/>
            <a:stretch>
              <a:fillRect/>
            </a:stretch>
          </p:blipFill>
          <p:spPr>
            <a:xfrm>
              <a:off x="1045336" y="1959229"/>
              <a:ext cx="4353686" cy="4353610"/>
            </a:xfrm>
            <a:prstGeom prst="rect">
              <a:avLst/>
            </a:prstGeom>
          </p:spPr>
        </p:pic>
        <p:sp>
          <p:nvSpPr>
            <p:cNvPr id="13" name="object 13"/>
            <p:cNvSpPr/>
            <p:nvPr/>
          </p:nvSpPr>
          <p:spPr>
            <a:xfrm>
              <a:off x="10388727" y="883805"/>
              <a:ext cx="758190" cy="758190"/>
            </a:xfrm>
            <a:custGeom>
              <a:avLst/>
              <a:gdLst/>
              <a:ahLst/>
              <a:cxnLst/>
              <a:rect l="l" t="t" r="r" b="b"/>
              <a:pathLst>
                <a:path w="758190" h="758189">
                  <a:moveTo>
                    <a:pt x="757923" y="0"/>
                  </a:moveTo>
                  <a:lnTo>
                    <a:pt x="0" y="0"/>
                  </a:lnTo>
                  <a:lnTo>
                    <a:pt x="0" y="757923"/>
                  </a:lnTo>
                  <a:lnTo>
                    <a:pt x="757923" y="757923"/>
                  </a:lnTo>
                  <a:lnTo>
                    <a:pt x="757923" y="0"/>
                  </a:lnTo>
                  <a:close/>
                </a:path>
              </a:pathLst>
            </a:custGeom>
            <a:solidFill>
              <a:srgbClr val="3AF77C"/>
            </a:solidFill>
          </p:spPr>
          <p:txBody>
            <a:bodyPr wrap="square" lIns="0" tIns="0" rIns="0" bIns="0" rtlCol="0"/>
            <a:lstStyle/>
            <a:p>
              <a:endParaRPr/>
            </a:p>
          </p:txBody>
        </p:sp>
        <p:sp>
          <p:nvSpPr>
            <p:cNvPr id="14" name="object 14"/>
            <p:cNvSpPr/>
            <p:nvPr/>
          </p:nvSpPr>
          <p:spPr>
            <a:xfrm>
              <a:off x="10595012" y="1049099"/>
              <a:ext cx="346075" cy="394970"/>
            </a:xfrm>
            <a:custGeom>
              <a:avLst/>
              <a:gdLst/>
              <a:ahLst/>
              <a:cxnLst/>
              <a:rect l="l" t="t" r="r" b="b"/>
              <a:pathLst>
                <a:path w="346075" h="394969">
                  <a:moveTo>
                    <a:pt x="49354" y="345565"/>
                  </a:moveTo>
                  <a:lnTo>
                    <a:pt x="24677" y="345565"/>
                  </a:lnTo>
                  <a:lnTo>
                    <a:pt x="24677" y="394931"/>
                  </a:lnTo>
                  <a:lnTo>
                    <a:pt x="49354" y="394931"/>
                  </a:lnTo>
                  <a:lnTo>
                    <a:pt x="49354" y="345565"/>
                  </a:lnTo>
                  <a:close/>
                </a:path>
                <a:path w="346075" h="394969">
                  <a:moveTo>
                    <a:pt x="320804" y="345565"/>
                  </a:moveTo>
                  <a:lnTo>
                    <a:pt x="296126" y="345565"/>
                  </a:lnTo>
                  <a:lnTo>
                    <a:pt x="296127" y="394931"/>
                  </a:lnTo>
                  <a:lnTo>
                    <a:pt x="320804" y="394931"/>
                  </a:lnTo>
                  <a:lnTo>
                    <a:pt x="320804" y="345565"/>
                  </a:lnTo>
                  <a:close/>
                </a:path>
                <a:path w="346075" h="394969">
                  <a:moveTo>
                    <a:pt x="172740" y="0"/>
                  </a:moveTo>
                  <a:lnTo>
                    <a:pt x="103581" y="6191"/>
                  </a:lnTo>
                  <a:lnTo>
                    <a:pt x="52923" y="21588"/>
                  </a:lnTo>
                  <a:lnTo>
                    <a:pt x="19635" y="41083"/>
                  </a:lnTo>
                  <a:lnTo>
                    <a:pt x="0" y="63713"/>
                  </a:lnTo>
                  <a:lnTo>
                    <a:pt x="0" y="345565"/>
                  </a:lnTo>
                  <a:lnTo>
                    <a:pt x="345481" y="345565"/>
                  </a:lnTo>
                  <a:lnTo>
                    <a:pt x="345481" y="320881"/>
                  </a:lnTo>
                  <a:lnTo>
                    <a:pt x="24677" y="320881"/>
                  </a:lnTo>
                  <a:lnTo>
                    <a:pt x="24677" y="222148"/>
                  </a:lnTo>
                  <a:lnTo>
                    <a:pt x="345481" y="222148"/>
                  </a:lnTo>
                  <a:lnTo>
                    <a:pt x="345481" y="197465"/>
                  </a:lnTo>
                  <a:lnTo>
                    <a:pt x="24677" y="197465"/>
                  </a:lnTo>
                  <a:lnTo>
                    <a:pt x="24677" y="98732"/>
                  </a:lnTo>
                  <a:lnTo>
                    <a:pt x="345480" y="98732"/>
                  </a:lnTo>
                  <a:lnTo>
                    <a:pt x="345480" y="74049"/>
                  </a:lnTo>
                  <a:lnTo>
                    <a:pt x="24677" y="74049"/>
                  </a:lnTo>
                  <a:lnTo>
                    <a:pt x="24677" y="70578"/>
                  </a:lnTo>
                  <a:lnTo>
                    <a:pt x="62926" y="44121"/>
                  </a:lnTo>
                  <a:lnTo>
                    <a:pt x="108290" y="30439"/>
                  </a:lnTo>
                  <a:lnTo>
                    <a:pt x="172740" y="24683"/>
                  </a:lnTo>
                  <a:lnTo>
                    <a:pt x="300449" y="24683"/>
                  </a:lnTo>
                  <a:lnTo>
                    <a:pt x="295470" y="21588"/>
                  </a:lnTo>
                  <a:lnTo>
                    <a:pt x="244993" y="6191"/>
                  </a:lnTo>
                  <a:lnTo>
                    <a:pt x="172740" y="0"/>
                  </a:lnTo>
                  <a:close/>
                </a:path>
                <a:path w="346075" h="394969">
                  <a:moveTo>
                    <a:pt x="345481" y="222148"/>
                  </a:moveTo>
                  <a:lnTo>
                    <a:pt x="320803" y="222148"/>
                  </a:lnTo>
                  <a:lnTo>
                    <a:pt x="320804" y="320881"/>
                  </a:lnTo>
                  <a:lnTo>
                    <a:pt x="345481" y="320881"/>
                  </a:lnTo>
                  <a:lnTo>
                    <a:pt x="345481" y="222148"/>
                  </a:lnTo>
                  <a:close/>
                </a:path>
                <a:path w="346075" h="394969">
                  <a:moveTo>
                    <a:pt x="74031" y="253002"/>
                  </a:moveTo>
                  <a:lnTo>
                    <a:pt x="66826" y="254457"/>
                  </a:lnTo>
                  <a:lnTo>
                    <a:pt x="60943" y="258426"/>
                  </a:lnTo>
                  <a:lnTo>
                    <a:pt x="56978" y="264310"/>
                  </a:lnTo>
                  <a:lnTo>
                    <a:pt x="55524" y="271514"/>
                  </a:lnTo>
                  <a:lnTo>
                    <a:pt x="56978" y="278721"/>
                  </a:lnTo>
                  <a:lnTo>
                    <a:pt x="60943" y="284606"/>
                  </a:lnTo>
                  <a:lnTo>
                    <a:pt x="66826" y="288572"/>
                  </a:lnTo>
                  <a:lnTo>
                    <a:pt x="74032" y="290027"/>
                  </a:lnTo>
                  <a:lnTo>
                    <a:pt x="81237" y="288572"/>
                  </a:lnTo>
                  <a:lnTo>
                    <a:pt x="87120" y="284606"/>
                  </a:lnTo>
                  <a:lnTo>
                    <a:pt x="91085" y="278722"/>
                  </a:lnTo>
                  <a:lnTo>
                    <a:pt x="92539" y="271515"/>
                  </a:lnTo>
                  <a:lnTo>
                    <a:pt x="91085" y="264310"/>
                  </a:lnTo>
                  <a:lnTo>
                    <a:pt x="87120" y="258426"/>
                  </a:lnTo>
                  <a:lnTo>
                    <a:pt x="81237" y="254457"/>
                  </a:lnTo>
                  <a:lnTo>
                    <a:pt x="74031" y="253002"/>
                  </a:lnTo>
                  <a:close/>
                </a:path>
                <a:path w="346075" h="394969">
                  <a:moveTo>
                    <a:pt x="271449" y="253002"/>
                  </a:moveTo>
                  <a:lnTo>
                    <a:pt x="264244" y="254458"/>
                  </a:lnTo>
                  <a:lnTo>
                    <a:pt x="258361" y="258426"/>
                  </a:lnTo>
                  <a:lnTo>
                    <a:pt x="254395" y="264310"/>
                  </a:lnTo>
                  <a:lnTo>
                    <a:pt x="252941" y="271515"/>
                  </a:lnTo>
                  <a:lnTo>
                    <a:pt x="254395" y="278722"/>
                  </a:lnTo>
                  <a:lnTo>
                    <a:pt x="258361" y="284606"/>
                  </a:lnTo>
                  <a:lnTo>
                    <a:pt x="264244" y="288573"/>
                  </a:lnTo>
                  <a:lnTo>
                    <a:pt x="271449" y="290027"/>
                  </a:lnTo>
                  <a:lnTo>
                    <a:pt x="278654" y="288573"/>
                  </a:lnTo>
                  <a:lnTo>
                    <a:pt x="284537" y="284606"/>
                  </a:lnTo>
                  <a:lnTo>
                    <a:pt x="288503" y="278722"/>
                  </a:lnTo>
                  <a:lnTo>
                    <a:pt x="289957" y="271515"/>
                  </a:lnTo>
                  <a:lnTo>
                    <a:pt x="288503" y="264310"/>
                  </a:lnTo>
                  <a:lnTo>
                    <a:pt x="284537" y="258426"/>
                  </a:lnTo>
                  <a:lnTo>
                    <a:pt x="278654" y="254458"/>
                  </a:lnTo>
                  <a:lnTo>
                    <a:pt x="271449" y="253002"/>
                  </a:lnTo>
                  <a:close/>
                </a:path>
                <a:path w="346075" h="394969">
                  <a:moveTo>
                    <a:pt x="345480" y="98732"/>
                  </a:moveTo>
                  <a:lnTo>
                    <a:pt x="320803" y="98732"/>
                  </a:lnTo>
                  <a:lnTo>
                    <a:pt x="320803" y="197465"/>
                  </a:lnTo>
                  <a:lnTo>
                    <a:pt x="345481" y="197465"/>
                  </a:lnTo>
                  <a:lnTo>
                    <a:pt x="345480" y="98732"/>
                  </a:lnTo>
                  <a:close/>
                </a:path>
                <a:path w="346075" h="394969">
                  <a:moveTo>
                    <a:pt x="300449" y="24683"/>
                  </a:moveTo>
                  <a:lnTo>
                    <a:pt x="172740" y="24683"/>
                  </a:lnTo>
                  <a:lnTo>
                    <a:pt x="237225" y="29824"/>
                  </a:lnTo>
                  <a:lnTo>
                    <a:pt x="281040" y="42212"/>
                  </a:lnTo>
                  <a:lnTo>
                    <a:pt x="307721" y="57289"/>
                  </a:lnTo>
                  <a:lnTo>
                    <a:pt x="315433" y="65077"/>
                  </a:lnTo>
                  <a:lnTo>
                    <a:pt x="320803" y="70578"/>
                  </a:lnTo>
                  <a:lnTo>
                    <a:pt x="320803" y="74049"/>
                  </a:lnTo>
                  <a:lnTo>
                    <a:pt x="345480" y="74049"/>
                  </a:lnTo>
                  <a:lnTo>
                    <a:pt x="345480" y="63713"/>
                  </a:lnTo>
                  <a:lnTo>
                    <a:pt x="343938" y="60936"/>
                  </a:lnTo>
                  <a:lnTo>
                    <a:pt x="327382" y="41425"/>
                  </a:lnTo>
                  <a:lnTo>
                    <a:pt x="300449" y="24683"/>
                  </a:lnTo>
                  <a:close/>
                </a:path>
              </a:pathLst>
            </a:custGeom>
            <a:solidFill>
              <a:srgbClr val="000000"/>
            </a:solidFill>
          </p:spPr>
          <p:txBody>
            <a:bodyPr wrap="square" lIns="0" tIns="0" rIns="0" bIns="0" rtlCol="0"/>
            <a:lstStyle/>
            <a:p>
              <a:endParaRPr/>
            </a:p>
          </p:txBody>
        </p:sp>
      </p:grpSp>
      <p:sp>
        <p:nvSpPr>
          <p:cNvPr id="16" name="object 16"/>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pic>
        <p:nvPicPr>
          <p:cNvPr id="17" name="object 17"/>
          <p:cNvPicPr/>
          <p:nvPr/>
        </p:nvPicPr>
        <p:blipFill>
          <a:blip r:embed="rId4" cstate="print"/>
          <a:stretch>
            <a:fillRect/>
          </a:stretch>
        </p:blipFill>
        <p:spPr>
          <a:xfrm>
            <a:off x="216548" y="228839"/>
            <a:ext cx="195598" cy="157336"/>
          </a:xfrm>
          <a:prstGeom prst="rect">
            <a:avLst/>
          </a:prstGeom>
        </p:spPr>
      </p:pic>
      <p:pic>
        <p:nvPicPr>
          <p:cNvPr id="18" name="object 18"/>
          <p:cNvPicPr/>
          <p:nvPr/>
        </p:nvPicPr>
        <p:blipFill>
          <a:blip r:embed="rId5" cstate="print"/>
          <a:stretch>
            <a:fillRect/>
          </a:stretch>
        </p:blipFill>
        <p:spPr>
          <a:xfrm>
            <a:off x="482512" y="242256"/>
            <a:ext cx="781812" cy="130391"/>
          </a:xfrm>
          <a:prstGeom prst="rect">
            <a:avLst/>
          </a:prstGeom>
        </p:spPr>
      </p:pic>
      <p:sp>
        <p:nvSpPr>
          <p:cNvPr id="19" name="object 19"/>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B9FBD2"/>
          </a:solidFill>
        </p:spPr>
        <p:txBody>
          <a:bodyPr wrap="square" lIns="0" tIns="0" rIns="0" bIns="0" rtlCol="0"/>
          <a:lstStyle/>
          <a:p>
            <a:endParaRPr/>
          </a:p>
        </p:txBody>
      </p:sp>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309"/>
            <a:ext cx="4658995" cy="6837680"/>
          </a:xfrm>
          <a:custGeom>
            <a:avLst/>
            <a:gdLst/>
            <a:ahLst/>
            <a:cxnLst/>
            <a:rect l="l" t="t" r="r" b="b"/>
            <a:pathLst>
              <a:path w="4658995" h="6837680">
                <a:moveTo>
                  <a:pt x="474701" y="3418651"/>
                </a:moveTo>
                <a:lnTo>
                  <a:pt x="474366" y="3370318"/>
                </a:lnTo>
                <a:lnTo>
                  <a:pt x="473363" y="3322147"/>
                </a:lnTo>
                <a:lnTo>
                  <a:pt x="471698" y="3274141"/>
                </a:lnTo>
                <a:lnTo>
                  <a:pt x="469373" y="3226305"/>
                </a:lnTo>
                <a:lnTo>
                  <a:pt x="466395" y="3178643"/>
                </a:lnTo>
                <a:lnTo>
                  <a:pt x="462767" y="3131160"/>
                </a:lnTo>
                <a:lnTo>
                  <a:pt x="458493" y="3083860"/>
                </a:lnTo>
                <a:lnTo>
                  <a:pt x="453579" y="3036747"/>
                </a:lnTo>
                <a:lnTo>
                  <a:pt x="448028" y="2989826"/>
                </a:lnTo>
                <a:lnTo>
                  <a:pt x="441844" y="2943101"/>
                </a:lnTo>
                <a:lnTo>
                  <a:pt x="435033" y="2896577"/>
                </a:lnTo>
                <a:lnTo>
                  <a:pt x="427598" y="2850258"/>
                </a:lnTo>
                <a:lnTo>
                  <a:pt x="419545" y="2804149"/>
                </a:lnTo>
                <a:lnTo>
                  <a:pt x="410877" y="2758253"/>
                </a:lnTo>
                <a:lnTo>
                  <a:pt x="401598" y="2712575"/>
                </a:lnTo>
                <a:lnTo>
                  <a:pt x="391714" y="2667120"/>
                </a:lnTo>
                <a:lnTo>
                  <a:pt x="381229" y="2621892"/>
                </a:lnTo>
                <a:lnTo>
                  <a:pt x="370146" y="2576895"/>
                </a:lnTo>
                <a:lnTo>
                  <a:pt x="358471" y="2532135"/>
                </a:lnTo>
                <a:lnTo>
                  <a:pt x="346208" y="2487614"/>
                </a:lnTo>
                <a:lnTo>
                  <a:pt x="333361" y="2443338"/>
                </a:lnTo>
                <a:lnTo>
                  <a:pt x="319934" y="2399311"/>
                </a:lnTo>
                <a:lnTo>
                  <a:pt x="305933" y="2355537"/>
                </a:lnTo>
                <a:lnTo>
                  <a:pt x="291361" y="2312021"/>
                </a:lnTo>
                <a:lnTo>
                  <a:pt x="276223" y="2268767"/>
                </a:lnTo>
                <a:lnTo>
                  <a:pt x="260523" y="2225780"/>
                </a:lnTo>
                <a:lnTo>
                  <a:pt x="244265" y="2183063"/>
                </a:lnTo>
                <a:lnTo>
                  <a:pt x="227455" y="2140622"/>
                </a:lnTo>
                <a:lnTo>
                  <a:pt x="210096" y="2098461"/>
                </a:lnTo>
                <a:lnTo>
                  <a:pt x="192193" y="2056584"/>
                </a:lnTo>
                <a:lnTo>
                  <a:pt x="173750" y="2014995"/>
                </a:lnTo>
                <a:lnTo>
                  <a:pt x="154772" y="1973699"/>
                </a:lnTo>
                <a:lnTo>
                  <a:pt x="135263" y="1932701"/>
                </a:lnTo>
                <a:lnTo>
                  <a:pt x="115227" y="1892004"/>
                </a:lnTo>
                <a:lnTo>
                  <a:pt x="94669" y="1851614"/>
                </a:lnTo>
                <a:lnTo>
                  <a:pt x="73593" y="1811533"/>
                </a:lnTo>
                <a:lnTo>
                  <a:pt x="52004" y="1771768"/>
                </a:lnTo>
                <a:lnTo>
                  <a:pt x="29906" y="1732322"/>
                </a:lnTo>
                <a:lnTo>
                  <a:pt x="7303" y="1693200"/>
                </a:lnTo>
                <a:lnTo>
                  <a:pt x="0" y="1680936"/>
                </a:lnTo>
              </a:path>
              <a:path w="4658995" h="6837680">
                <a:moveTo>
                  <a:pt x="0" y="5156636"/>
                </a:moveTo>
                <a:lnTo>
                  <a:pt x="29906" y="5105250"/>
                </a:lnTo>
                <a:lnTo>
                  <a:pt x="52004" y="5065804"/>
                </a:lnTo>
                <a:lnTo>
                  <a:pt x="73593" y="5026039"/>
                </a:lnTo>
                <a:lnTo>
                  <a:pt x="94669" y="4985959"/>
                </a:lnTo>
                <a:lnTo>
                  <a:pt x="115227" y="4945568"/>
                </a:lnTo>
                <a:lnTo>
                  <a:pt x="135263" y="4904871"/>
                </a:lnTo>
                <a:lnTo>
                  <a:pt x="154772" y="4863873"/>
                </a:lnTo>
                <a:lnTo>
                  <a:pt x="173750" y="4822577"/>
                </a:lnTo>
                <a:lnTo>
                  <a:pt x="192193" y="4780989"/>
                </a:lnTo>
                <a:lnTo>
                  <a:pt x="210096" y="4739112"/>
                </a:lnTo>
                <a:lnTo>
                  <a:pt x="227455" y="4696950"/>
                </a:lnTo>
                <a:lnTo>
                  <a:pt x="244266" y="4654509"/>
                </a:lnTo>
                <a:lnTo>
                  <a:pt x="260523" y="4611793"/>
                </a:lnTo>
                <a:lnTo>
                  <a:pt x="276223" y="4568806"/>
                </a:lnTo>
                <a:lnTo>
                  <a:pt x="291361" y="4525552"/>
                </a:lnTo>
                <a:lnTo>
                  <a:pt x="305933" y="4482036"/>
                </a:lnTo>
                <a:lnTo>
                  <a:pt x="319935" y="4438262"/>
                </a:lnTo>
                <a:lnTo>
                  <a:pt x="333361" y="4394235"/>
                </a:lnTo>
                <a:lnTo>
                  <a:pt x="346208" y="4349959"/>
                </a:lnTo>
                <a:lnTo>
                  <a:pt x="358471" y="4305439"/>
                </a:lnTo>
                <a:lnTo>
                  <a:pt x="370146" y="4260678"/>
                </a:lnTo>
                <a:lnTo>
                  <a:pt x="381229" y="4215681"/>
                </a:lnTo>
                <a:lnTo>
                  <a:pt x="391714" y="4170453"/>
                </a:lnTo>
                <a:lnTo>
                  <a:pt x="401599" y="4124998"/>
                </a:lnTo>
                <a:lnTo>
                  <a:pt x="410877" y="4079321"/>
                </a:lnTo>
                <a:lnTo>
                  <a:pt x="419545" y="4033425"/>
                </a:lnTo>
                <a:lnTo>
                  <a:pt x="427599" y="3987315"/>
                </a:lnTo>
                <a:lnTo>
                  <a:pt x="435033" y="3940996"/>
                </a:lnTo>
                <a:lnTo>
                  <a:pt x="441844" y="3894472"/>
                </a:lnTo>
                <a:lnTo>
                  <a:pt x="448028" y="3847748"/>
                </a:lnTo>
                <a:lnTo>
                  <a:pt x="453579" y="3800827"/>
                </a:lnTo>
                <a:lnTo>
                  <a:pt x="458493" y="3753714"/>
                </a:lnTo>
                <a:lnTo>
                  <a:pt x="462767" y="3706414"/>
                </a:lnTo>
                <a:lnTo>
                  <a:pt x="466395" y="3658931"/>
                </a:lnTo>
                <a:lnTo>
                  <a:pt x="469373" y="3611269"/>
                </a:lnTo>
                <a:lnTo>
                  <a:pt x="471698" y="3563433"/>
                </a:lnTo>
                <a:lnTo>
                  <a:pt x="473363" y="3515427"/>
                </a:lnTo>
                <a:lnTo>
                  <a:pt x="474366" y="3467256"/>
                </a:lnTo>
                <a:lnTo>
                  <a:pt x="474701" y="3418923"/>
                </a:lnTo>
              </a:path>
              <a:path w="4658995" h="6837680">
                <a:moveTo>
                  <a:pt x="474701" y="3418923"/>
                </a:moveTo>
                <a:lnTo>
                  <a:pt x="475036" y="3467255"/>
                </a:lnTo>
                <a:lnTo>
                  <a:pt x="476039" y="3515427"/>
                </a:lnTo>
                <a:lnTo>
                  <a:pt x="477704" y="3563433"/>
                </a:lnTo>
                <a:lnTo>
                  <a:pt x="480028" y="3611269"/>
                </a:lnTo>
                <a:lnTo>
                  <a:pt x="483007" y="3658931"/>
                </a:lnTo>
                <a:lnTo>
                  <a:pt x="486635" y="3706414"/>
                </a:lnTo>
                <a:lnTo>
                  <a:pt x="490908" y="3753714"/>
                </a:lnTo>
                <a:lnTo>
                  <a:pt x="495823" y="3800827"/>
                </a:lnTo>
                <a:lnTo>
                  <a:pt x="501374" y="3847747"/>
                </a:lnTo>
                <a:lnTo>
                  <a:pt x="507558" y="3894472"/>
                </a:lnTo>
                <a:lnTo>
                  <a:pt x="514369" y="3940996"/>
                </a:lnTo>
                <a:lnTo>
                  <a:pt x="521803" y="3987315"/>
                </a:lnTo>
                <a:lnTo>
                  <a:pt x="529857" y="4033424"/>
                </a:lnTo>
                <a:lnTo>
                  <a:pt x="538525" y="4079320"/>
                </a:lnTo>
                <a:lnTo>
                  <a:pt x="547803" y="4124997"/>
                </a:lnTo>
                <a:lnTo>
                  <a:pt x="557687" y="4170452"/>
                </a:lnTo>
                <a:lnTo>
                  <a:pt x="568173" y="4215680"/>
                </a:lnTo>
                <a:lnTo>
                  <a:pt x="579255" y="4260677"/>
                </a:lnTo>
                <a:lnTo>
                  <a:pt x="590930" y="4305437"/>
                </a:lnTo>
                <a:lnTo>
                  <a:pt x="603193" y="4349958"/>
                </a:lnTo>
                <a:lnTo>
                  <a:pt x="616041" y="4394234"/>
                </a:lnTo>
                <a:lnTo>
                  <a:pt x="629467" y="4438261"/>
                </a:lnTo>
                <a:lnTo>
                  <a:pt x="643468" y="4482034"/>
                </a:lnTo>
                <a:lnTo>
                  <a:pt x="658040" y="4525550"/>
                </a:lnTo>
                <a:lnTo>
                  <a:pt x="673178" y="4568804"/>
                </a:lnTo>
                <a:lnTo>
                  <a:pt x="688878" y="4611791"/>
                </a:lnTo>
                <a:lnTo>
                  <a:pt x="705136" y="4654507"/>
                </a:lnTo>
                <a:lnTo>
                  <a:pt x="721946" y="4696948"/>
                </a:lnTo>
                <a:lnTo>
                  <a:pt x="739305" y="4739109"/>
                </a:lnTo>
                <a:lnTo>
                  <a:pt x="757208" y="4780986"/>
                </a:lnTo>
                <a:lnTo>
                  <a:pt x="775651" y="4822575"/>
                </a:lnTo>
                <a:lnTo>
                  <a:pt x="794629" y="4863870"/>
                </a:lnTo>
                <a:lnTo>
                  <a:pt x="814138" y="4904868"/>
                </a:lnTo>
                <a:lnTo>
                  <a:pt x="834174" y="4945565"/>
                </a:lnTo>
                <a:lnTo>
                  <a:pt x="854731" y="4985955"/>
                </a:lnTo>
                <a:lnTo>
                  <a:pt x="875807" y="5026035"/>
                </a:lnTo>
                <a:lnTo>
                  <a:pt x="897396" y="5065800"/>
                </a:lnTo>
                <a:lnTo>
                  <a:pt x="919494" y="5105246"/>
                </a:lnTo>
                <a:lnTo>
                  <a:pt x="942097" y="5144368"/>
                </a:lnTo>
                <a:lnTo>
                  <a:pt x="965199" y="5183162"/>
                </a:lnTo>
                <a:lnTo>
                  <a:pt x="988798" y="5221624"/>
                </a:lnTo>
                <a:lnTo>
                  <a:pt x="1012888" y="5259748"/>
                </a:lnTo>
                <a:lnTo>
                  <a:pt x="1037465" y="5297532"/>
                </a:lnTo>
                <a:lnTo>
                  <a:pt x="1062524" y="5334969"/>
                </a:lnTo>
                <a:lnTo>
                  <a:pt x="1088061" y="5372057"/>
                </a:lnTo>
                <a:lnTo>
                  <a:pt x="1114073" y="5408790"/>
                </a:lnTo>
                <a:lnTo>
                  <a:pt x="1140553" y="5445165"/>
                </a:lnTo>
                <a:lnTo>
                  <a:pt x="1167499" y="5481176"/>
                </a:lnTo>
                <a:lnTo>
                  <a:pt x="1194905" y="5516820"/>
                </a:lnTo>
                <a:lnTo>
                  <a:pt x="1222768" y="5552091"/>
                </a:lnTo>
                <a:lnTo>
                  <a:pt x="1251082" y="5586986"/>
                </a:lnTo>
                <a:lnTo>
                  <a:pt x="1279843" y="5621501"/>
                </a:lnTo>
                <a:lnTo>
                  <a:pt x="1309047" y="5655630"/>
                </a:lnTo>
                <a:lnTo>
                  <a:pt x="1338690" y="5689369"/>
                </a:lnTo>
                <a:lnTo>
                  <a:pt x="1368767" y="5722715"/>
                </a:lnTo>
                <a:lnTo>
                  <a:pt x="1399274" y="5755662"/>
                </a:lnTo>
                <a:lnTo>
                  <a:pt x="1430206" y="5788207"/>
                </a:lnTo>
                <a:lnTo>
                  <a:pt x="1461560" y="5820344"/>
                </a:lnTo>
                <a:lnTo>
                  <a:pt x="1493329" y="5852069"/>
                </a:lnTo>
                <a:lnTo>
                  <a:pt x="1525511" y="5883379"/>
                </a:lnTo>
                <a:lnTo>
                  <a:pt x="1558101" y="5914268"/>
                </a:lnTo>
                <a:lnTo>
                  <a:pt x="1591094" y="5944733"/>
                </a:lnTo>
                <a:lnTo>
                  <a:pt x="1624485" y="5974768"/>
                </a:lnTo>
                <a:lnTo>
                  <a:pt x="1658272" y="6004370"/>
                </a:lnTo>
                <a:lnTo>
                  <a:pt x="1692448" y="6033534"/>
                </a:lnTo>
                <a:lnTo>
                  <a:pt x="1727011" y="6062256"/>
                </a:lnTo>
                <a:lnTo>
                  <a:pt x="1761954" y="6090531"/>
                </a:lnTo>
                <a:lnTo>
                  <a:pt x="1797275" y="6118354"/>
                </a:lnTo>
                <a:lnTo>
                  <a:pt x="1832968" y="6145723"/>
                </a:lnTo>
                <a:lnTo>
                  <a:pt x="1869029" y="6172631"/>
                </a:lnTo>
                <a:lnTo>
                  <a:pt x="1905454" y="6199075"/>
                </a:lnTo>
                <a:lnTo>
                  <a:pt x="1942239" y="6225050"/>
                </a:lnTo>
                <a:lnTo>
                  <a:pt x="1979378" y="6250553"/>
                </a:lnTo>
                <a:lnTo>
                  <a:pt x="2016868" y="6275577"/>
                </a:lnTo>
                <a:lnTo>
                  <a:pt x="2054703" y="6300120"/>
                </a:lnTo>
                <a:lnTo>
                  <a:pt x="2092881" y="6324177"/>
                </a:lnTo>
                <a:lnTo>
                  <a:pt x="2131396" y="6347743"/>
                </a:lnTo>
                <a:lnTo>
                  <a:pt x="2170244" y="6370814"/>
                </a:lnTo>
                <a:lnTo>
                  <a:pt x="2209420" y="6393385"/>
                </a:lnTo>
                <a:lnTo>
                  <a:pt x="2248921" y="6415452"/>
                </a:lnTo>
                <a:lnTo>
                  <a:pt x="2288741" y="6437012"/>
                </a:lnTo>
                <a:lnTo>
                  <a:pt x="2328877" y="6458058"/>
                </a:lnTo>
                <a:lnTo>
                  <a:pt x="2369323" y="6478588"/>
                </a:lnTo>
                <a:lnTo>
                  <a:pt x="2410076" y="6498596"/>
                </a:lnTo>
                <a:lnTo>
                  <a:pt x="2451132" y="6518079"/>
                </a:lnTo>
                <a:lnTo>
                  <a:pt x="2492484" y="6537031"/>
                </a:lnTo>
                <a:lnTo>
                  <a:pt x="2534131" y="6555448"/>
                </a:lnTo>
                <a:lnTo>
                  <a:pt x="2576066" y="6573327"/>
                </a:lnTo>
                <a:lnTo>
                  <a:pt x="2618286" y="6590662"/>
                </a:lnTo>
                <a:lnTo>
                  <a:pt x="2660785" y="6607449"/>
                </a:lnTo>
                <a:lnTo>
                  <a:pt x="2703561" y="6623684"/>
                </a:lnTo>
                <a:lnTo>
                  <a:pt x="2746608" y="6639363"/>
                </a:lnTo>
                <a:lnTo>
                  <a:pt x="2789921" y="6654480"/>
                </a:lnTo>
                <a:lnTo>
                  <a:pt x="2833498" y="6669032"/>
                </a:lnTo>
                <a:lnTo>
                  <a:pt x="2877332" y="6683015"/>
                </a:lnTo>
                <a:lnTo>
                  <a:pt x="2921420" y="6696423"/>
                </a:lnTo>
                <a:lnTo>
                  <a:pt x="2965757" y="6709253"/>
                </a:lnTo>
                <a:lnTo>
                  <a:pt x="3010340" y="6721499"/>
                </a:lnTo>
                <a:lnTo>
                  <a:pt x="3055162" y="6733159"/>
                </a:lnTo>
                <a:lnTo>
                  <a:pt x="3100221" y="6744226"/>
                </a:lnTo>
                <a:lnTo>
                  <a:pt x="3145512" y="6754698"/>
                </a:lnTo>
                <a:lnTo>
                  <a:pt x="3191030" y="6764568"/>
                </a:lnTo>
                <a:lnTo>
                  <a:pt x="3236771" y="6773834"/>
                </a:lnTo>
                <a:lnTo>
                  <a:pt x="3282730" y="6782491"/>
                </a:lnTo>
                <a:lnTo>
                  <a:pt x="3328903" y="6790534"/>
                </a:lnTo>
                <a:lnTo>
                  <a:pt x="3375287" y="6797959"/>
                </a:lnTo>
                <a:lnTo>
                  <a:pt x="3421875" y="6804761"/>
                </a:lnTo>
                <a:lnTo>
                  <a:pt x="3468664" y="6810937"/>
                </a:lnTo>
                <a:lnTo>
                  <a:pt x="3515650" y="6816481"/>
                </a:lnTo>
                <a:lnTo>
                  <a:pt x="3562828" y="6821389"/>
                </a:lnTo>
                <a:lnTo>
                  <a:pt x="3610194" y="6825658"/>
                </a:lnTo>
                <a:lnTo>
                  <a:pt x="3657743" y="6829281"/>
                </a:lnTo>
                <a:lnTo>
                  <a:pt x="3705470" y="6832256"/>
                </a:lnTo>
                <a:lnTo>
                  <a:pt x="3753373" y="6834578"/>
                </a:lnTo>
                <a:lnTo>
                  <a:pt x="3801445" y="6836242"/>
                </a:lnTo>
                <a:lnTo>
                  <a:pt x="3849683" y="6837244"/>
                </a:lnTo>
                <a:lnTo>
                  <a:pt x="3898083" y="6837580"/>
                </a:lnTo>
                <a:lnTo>
                  <a:pt x="3898083" y="6107108"/>
                </a:lnTo>
                <a:lnTo>
                  <a:pt x="3897664" y="6057369"/>
                </a:lnTo>
                <a:lnTo>
                  <a:pt x="3896327" y="6007750"/>
                </a:lnTo>
                <a:lnTo>
                  <a:pt x="3894078" y="5958262"/>
                </a:lnTo>
                <a:lnTo>
                  <a:pt x="3890921" y="5908916"/>
                </a:lnTo>
                <a:lnTo>
                  <a:pt x="3886862" y="5859723"/>
                </a:lnTo>
                <a:lnTo>
                  <a:pt x="3881907" y="5810694"/>
                </a:lnTo>
                <a:lnTo>
                  <a:pt x="3876061" y="5761840"/>
                </a:lnTo>
                <a:lnTo>
                  <a:pt x="3869328" y="5713173"/>
                </a:lnTo>
                <a:lnTo>
                  <a:pt x="3861714" y="5664702"/>
                </a:lnTo>
                <a:lnTo>
                  <a:pt x="3853225" y="5616440"/>
                </a:lnTo>
                <a:lnTo>
                  <a:pt x="3843866" y="5568398"/>
                </a:lnTo>
                <a:lnTo>
                  <a:pt x="3833641" y="5520585"/>
                </a:lnTo>
                <a:lnTo>
                  <a:pt x="3822557" y="5473014"/>
                </a:lnTo>
                <a:lnTo>
                  <a:pt x="3810618" y="5425695"/>
                </a:lnTo>
                <a:lnTo>
                  <a:pt x="3797830" y="5378640"/>
                </a:lnTo>
                <a:lnTo>
                  <a:pt x="3784199" y="5331859"/>
                </a:lnTo>
                <a:lnTo>
                  <a:pt x="3769728" y="5285364"/>
                </a:lnTo>
                <a:lnTo>
                  <a:pt x="3754424" y="5239165"/>
                </a:lnTo>
                <a:lnTo>
                  <a:pt x="3738293" y="5193274"/>
                </a:lnTo>
                <a:lnTo>
                  <a:pt x="3721338" y="5147702"/>
                </a:lnTo>
                <a:lnTo>
                  <a:pt x="3703566" y="5102459"/>
                </a:lnTo>
                <a:lnTo>
                  <a:pt x="3684982" y="5057556"/>
                </a:lnTo>
                <a:lnTo>
                  <a:pt x="3665591" y="5013005"/>
                </a:lnTo>
                <a:lnTo>
                  <a:pt x="3645398" y="4968818"/>
                </a:lnTo>
                <a:lnTo>
                  <a:pt x="3624408" y="4925003"/>
                </a:lnTo>
                <a:lnTo>
                  <a:pt x="3602628" y="4881574"/>
                </a:lnTo>
                <a:lnTo>
                  <a:pt x="3580062" y="4838540"/>
                </a:lnTo>
                <a:lnTo>
                  <a:pt x="3556715" y="4795913"/>
                </a:lnTo>
                <a:lnTo>
                  <a:pt x="3532593" y="4753704"/>
                </a:lnTo>
                <a:lnTo>
                  <a:pt x="3507701" y="4711924"/>
                </a:lnTo>
                <a:lnTo>
                  <a:pt x="3482044" y="4670584"/>
                </a:lnTo>
                <a:lnTo>
                  <a:pt x="3455628" y="4629695"/>
                </a:lnTo>
                <a:lnTo>
                  <a:pt x="3428458" y="4589268"/>
                </a:lnTo>
                <a:lnTo>
                  <a:pt x="3400539" y="4549314"/>
                </a:lnTo>
                <a:lnTo>
                  <a:pt x="3371876" y="4509844"/>
                </a:lnTo>
                <a:lnTo>
                  <a:pt x="3342475" y="4470869"/>
                </a:lnTo>
                <a:lnTo>
                  <a:pt x="3312341" y="4432400"/>
                </a:lnTo>
                <a:lnTo>
                  <a:pt x="3281479" y="4394449"/>
                </a:lnTo>
                <a:lnTo>
                  <a:pt x="3249894" y="4357025"/>
                </a:lnTo>
                <a:lnTo>
                  <a:pt x="3217593" y="4320141"/>
                </a:lnTo>
                <a:lnTo>
                  <a:pt x="3184579" y="4283807"/>
                </a:lnTo>
                <a:lnTo>
                  <a:pt x="3150859" y="4248035"/>
                </a:lnTo>
                <a:lnTo>
                  <a:pt x="3116438" y="4212834"/>
                </a:lnTo>
                <a:lnTo>
                  <a:pt x="3081320" y="4178217"/>
                </a:lnTo>
                <a:lnTo>
                  <a:pt x="3045512" y="4144195"/>
                </a:lnTo>
                <a:lnTo>
                  <a:pt x="3009018" y="4110778"/>
                </a:lnTo>
                <a:lnTo>
                  <a:pt x="2971844" y="4077977"/>
                </a:lnTo>
                <a:lnTo>
                  <a:pt x="2933995" y="4045804"/>
                </a:lnTo>
                <a:lnTo>
                  <a:pt x="2895476" y="4014269"/>
                </a:lnTo>
                <a:lnTo>
                  <a:pt x="2941312" y="3996962"/>
                </a:lnTo>
                <a:lnTo>
                  <a:pt x="2986694" y="3978884"/>
                </a:lnTo>
                <a:lnTo>
                  <a:pt x="3031615" y="3960045"/>
                </a:lnTo>
                <a:lnTo>
                  <a:pt x="3076070" y="3940454"/>
                </a:lnTo>
                <a:lnTo>
                  <a:pt x="3120051" y="3920120"/>
                </a:lnTo>
                <a:lnTo>
                  <a:pt x="3163552" y="3899052"/>
                </a:lnTo>
                <a:lnTo>
                  <a:pt x="3206567" y="3877259"/>
                </a:lnTo>
                <a:lnTo>
                  <a:pt x="3249090" y="3854751"/>
                </a:lnTo>
                <a:lnTo>
                  <a:pt x="3291114" y="3831536"/>
                </a:lnTo>
                <a:lnTo>
                  <a:pt x="3332633" y="3807623"/>
                </a:lnTo>
                <a:lnTo>
                  <a:pt x="3373641" y="3783023"/>
                </a:lnTo>
                <a:lnTo>
                  <a:pt x="3414130" y="3757743"/>
                </a:lnTo>
                <a:lnTo>
                  <a:pt x="3454095" y="3731793"/>
                </a:lnTo>
                <a:lnTo>
                  <a:pt x="3493530" y="3705182"/>
                </a:lnTo>
                <a:lnTo>
                  <a:pt x="3532428" y="3677919"/>
                </a:lnTo>
                <a:lnTo>
                  <a:pt x="3570782" y="3650013"/>
                </a:lnTo>
                <a:lnTo>
                  <a:pt x="3608586" y="3621474"/>
                </a:lnTo>
                <a:lnTo>
                  <a:pt x="3645835" y="3592310"/>
                </a:lnTo>
                <a:lnTo>
                  <a:pt x="3682521" y="3562531"/>
                </a:lnTo>
                <a:lnTo>
                  <a:pt x="3718638" y="3532145"/>
                </a:lnTo>
                <a:lnTo>
                  <a:pt x="3754180" y="3501162"/>
                </a:lnTo>
                <a:lnTo>
                  <a:pt x="3789140" y="3469591"/>
                </a:lnTo>
                <a:lnTo>
                  <a:pt x="3823513" y="3437441"/>
                </a:lnTo>
                <a:lnTo>
                  <a:pt x="3857291" y="3404721"/>
                </a:lnTo>
                <a:lnTo>
                  <a:pt x="3890468" y="3371441"/>
                </a:lnTo>
                <a:lnTo>
                  <a:pt x="3923039" y="3337608"/>
                </a:lnTo>
                <a:lnTo>
                  <a:pt x="3954995" y="3303234"/>
                </a:lnTo>
                <a:lnTo>
                  <a:pt x="3986333" y="3268325"/>
                </a:lnTo>
                <a:lnTo>
                  <a:pt x="4017044" y="3232892"/>
                </a:lnTo>
                <a:lnTo>
                  <a:pt x="4047122" y="3196945"/>
                </a:lnTo>
                <a:lnTo>
                  <a:pt x="4076562" y="3160491"/>
                </a:lnTo>
                <a:lnTo>
                  <a:pt x="4105356" y="3123539"/>
                </a:lnTo>
                <a:lnTo>
                  <a:pt x="4133499" y="3086100"/>
                </a:lnTo>
                <a:lnTo>
                  <a:pt x="4160983" y="3048183"/>
                </a:lnTo>
                <a:lnTo>
                  <a:pt x="4187804" y="3009795"/>
                </a:lnTo>
                <a:lnTo>
                  <a:pt x="4213953" y="2970947"/>
                </a:lnTo>
                <a:lnTo>
                  <a:pt x="4239426" y="2931648"/>
                </a:lnTo>
                <a:lnTo>
                  <a:pt x="4264215" y="2891906"/>
                </a:lnTo>
                <a:lnTo>
                  <a:pt x="4288314" y="2851731"/>
                </a:lnTo>
                <a:lnTo>
                  <a:pt x="4311717" y="2811131"/>
                </a:lnTo>
                <a:lnTo>
                  <a:pt x="4334417" y="2770117"/>
                </a:lnTo>
                <a:lnTo>
                  <a:pt x="4356409" y="2728697"/>
                </a:lnTo>
                <a:lnTo>
                  <a:pt x="4377685" y="2686880"/>
                </a:lnTo>
                <a:lnTo>
                  <a:pt x="4398239" y="2644675"/>
                </a:lnTo>
                <a:lnTo>
                  <a:pt x="4418065" y="2602092"/>
                </a:lnTo>
                <a:lnTo>
                  <a:pt x="4437157" y="2559139"/>
                </a:lnTo>
                <a:lnTo>
                  <a:pt x="4455509" y="2515826"/>
                </a:lnTo>
                <a:lnTo>
                  <a:pt x="4473113" y="2472162"/>
                </a:lnTo>
                <a:lnTo>
                  <a:pt x="4489963" y="2428155"/>
                </a:lnTo>
                <a:lnTo>
                  <a:pt x="4506054" y="2383816"/>
                </a:lnTo>
                <a:lnTo>
                  <a:pt x="4521378" y="2339152"/>
                </a:lnTo>
                <a:lnTo>
                  <a:pt x="4535930" y="2294174"/>
                </a:lnTo>
                <a:lnTo>
                  <a:pt x="4549702" y="2248890"/>
                </a:lnTo>
                <a:lnTo>
                  <a:pt x="4562690" y="2203309"/>
                </a:lnTo>
                <a:lnTo>
                  <a:pt x="4574885" y="2157441"/>
                </a:lnTo>
                <a:lnTo>
                  <a:pt x="4586283" y="2111294"/>
                </a:lnTo>
                <a:lnTo>
                  <a:pt x="4596876" y="2064879"/>
                </a:lnTo>
                <a:lnTo>
                  <a:pt x="4606658" y="2018203"/>
                </a:lnTo>
                <a:lnTo>
                  <a:pt x="4615623" y="1971276"/>
                </a:lnTo>
                <a:lnTo>
                  <a:pt x="4623764" y="1924107"/>
                </a:lnTo>
                <a:lnTo>
                  <a:pt x="4631076" y="1876705"/>
                </a:lnTo>
                <a:lnTo>
                  <a:pt x="4637551" y="1829079"/>
                </a:lnTo>
                <a:lnTo>
                  <a:pt x="4643183" y="1781239"/>
                </a:lnTo>
                <a:lnTo>
                  <a:pt x="4647967" y="1733194"/>
                </a:lnTo>
                <a:lnTo>
                  <a:pt x="4651894" y="1684952"/>
                </a:lnTo>
                <a:lnTo>
                  <a:pt x="4654961" y="1636522"/>
                </a:lnTo>
                <a:lnTo>
                  <a:pt x="4657159" y="1587915"/>
                </a:lnTo>
                <a:lnTo>
                  <a:pt x="4658482" y="1539138"/>
                </a:lnTo>
                <a:lnTo>
                  <a:pt x="4658925" y="1490202"/>
                </a:lnTo>
                <a:lnTo>
                  <a:pt x="4658925" y="759790"/>
                </a:lnTo>
                <a:lnTo>
                  <a:pt x="4607560" y="760148"/>
                </a:lnTo>
                <a:lnTo>
                  <a:pt x="4556226" y="761272"/>
                </a:lnTo>
                <a:lnTo>
                  <a:pt x="4504931" y="763164"/>
                </a:lnTo>
                <a:lnTo>
                  <a:pt x="4453683" y="765820"/>
                </a:lnTo>
                <a:lnTo>
                  <a:pt x="4402491" y="769241"/>
                </a:lnTo>
                <a:lnTo>
                  <a:pt x="4351362" y="773425"/>
                </a:lnTo>
                <a:lnTo>
                  <a:pt x="4300307" y="778370"/>
                </a:lnTo>
                <a:lnTo>
                  <a:pt x="4249332" y="784076"/>
                </a:lnTo>
                <a:lnTo>
                  <a:pt x="4198448" y="790541"/>
                </a:lnTo>
                <a:lnTo>
                  <a:pt x="4147661" y="797764"/>
                </a:lnTo>
                <a:lnTo>
                  <a:pt x="4096981" y="805744"/>
                </a:lnTo>
                <a:lnTo>
                  <a:pt x="4046415" y="814480"/>
                </a:lnTo>
                <a:lnTo>
                  <a:pt x="3995974" y="823970"/>
                </a:lnTo>
                <a:lnTo>
                  <a:pt x="3945664" y="834214"/>
                </a:lnTo>
                <a:lnTo>
                  <a:pt x="3895494" y="845209"/>
                </a:lnTo>
                <a:lnTo>
                  <a:pt x="3896588" y="816639"/>
                </a:lnTo>
                <a:lnTo>
                  <a:pt x="3897401" y="788031"/>
                </a:lnTo>
                <a:lnTo>
                  <a:pt x="3897908" y="759346"/>
                </a:lnTo>
                <a:lnTo>
                  <a:pt x="3898082" y="730547"/>
                </a:lnTo>
                <a:lnTo>
                  <a:pt x="3898082" y="0"/>
                </a:lnTo>
                <a:lnTo>
                  <a:pt x="3849683" y="334"/>
                </a:lnTo>
                <a:lnTo>
                  <a:pt x="3801445" y="1335"/>
                </a:lnTo>
                <a:lnTo>
                  <a:pt x="3753373" y="2999"/>
                </a:lnTo>
                <a:lnTo>
                  <a:pt x="3705471" y="5320"/>
                </a:lnTo>
                <a:lnTo>
                  <a:pt x="3657743" y="8294"/>
                </a:lnTo>
                <a:lnTo>
                  <a:pt x="3610194" y="11917"/>
                </a:lnTo>
                <a:lnTo>
                  <a:pt x="3562829" y="16185"/>
                </a:lnTo>
                <a:lnTo>
                  <a:pt x="3515652" y="21092"/>
                </a:lnTo>
                <a:lnTo>
                  <a:pt x="3468666" y="26636"/>
                </a:lnTo>
                <a:lnTo>
                  <a:pt x="3421877" y="32811"/>
                </a:lnTo>
                <a:lnTo>
                  <a:pt x="3375289" y="39613"/>
                </a:lnTo>
                <a:lnTo>
                  <a:pt x="3328907" y="47037"/>
                </a:lnTo>
                <a:lnTo>
                  <a:pt x="3282734" y="55079"/>
                </a:lnTo>
                <a:lnTo>
                  <a:pt x="3236775" y="63735"/>
                </a:lnTo>
                <a:lnTo>
                  <a:pt x="3191035" y="73001"/>
                </a:lnTo>
                <a:lnTo>
                  <a:pt x="3145518" y="82872"/>
                </a:lnTo>
                <a:lnTo>
                  <a:pt x="3100228" y="93343"/>
                </a:lnTo>
                <a:lnTo>
                  <a:pt x="3055170" y="104410"/>
                </a:lnTo>
                <a:lnTo>
                  <a:pt x="3010348" y="116069"/>
                </a:lnTo>
                <a:lnTo>
                  <a:pt x="2965767" y="128315"/>
                </a:lnTo>
                <a:lnTo>
                  <a:pt x="2921430" y="141145"/>
                </a:lnTo>
                <a:lnTo>
                  <a:pt x="2877343" y="154553"/>
                </a:lnTo>
                <a:lnTo>
                  <a:pt x="2833510" y="168535"/>
                </a:lnTo>
                <a:lnTo>
                  <a:pt x="2789935" y="183087"/>
                </a:lnTo>
                <a:lnTo>
                  <a:pt x="2746622" y="198204"/>
                </a:lnTo>
                <a:lnTo>
                  <a:pt x="2703576" y="213882"/>
                </a:lnTo>
                <a:lnTo>
                  <a:pt x="2660802" y="230117"/>
                </a:lnTo>
                <a:lnTo>
                  <a:pt x="2618303" y="246905"/>
                </a:lnTo>
                <a:lnTo>
                  <a:pt x="2576084" y="264240"/>
                </a:lnTo>
                <a:lnTo>
                  <a:pt x="2534150" y="282118"/>
                </a:lnTo>
                <a:lnTo>
                  <a:pt x="2492505" y="300536"/>
                </a:lnTo>
                <a:lnTo>
                  <a:pt x="2451153" y="319488"/>
                </a:lnTo>
                <a:lnTo>
                  <a:pt x="2410099" y="338970"/>
                </a:lnTo>
                <a:lnTo>
                  <a:pt x="2369348" y="358979"/>
                </a:lnTo>
                <a:lnTo>
                  <a:pt x="2328902" y="379509"/>
                </a:lnTo>
                <a:lnTo>
                  <a:pt x="2288768" y="400555"/>
                </a:lnTo>
                <a:lnTo>
                  <a:pt x="2248949" y="422115"/>
                </a:lnTo>
                <a:lnTo>
                  <a:pt x="2209449" y="444183"/>
                </a:lnTo>
                <a:lnTo>
                  <a:pt x="2170274" y="466754"/>
                </a:lnTo>
                <a:lnTo>
                  <a:pt x="2131427" y="489826"/>
                </a:lnTo>
                <a:lnTo>
                  <a:pt x="2092913" y="513392"/>
                </a:lnTo>
                <a:lnTo>
                  <a:pt x="2054737" y="537449"/>
                </a:lnTo>
                <a:lnTo>
                  <a:pt x="2016902" y="561992"/>
                </a:lnTo>
                <a:lnTo>
                  <a:pt x="1979414" y="587017"/>
                </a:lnTo>
                <a:lnTo>
                  <a:pt x="1942275" y="612520"/>
                </a:lnTo>
                <a:lnTo>
                  <a:pt x="1905492" y="638496"/>
                </a:lnTo>
                <a:lnTo>
                  <a:pt x="1869068" y="664941"/>
                </a:lnTo>
                <a:lnTo>
                  <a:pt x="1833008" y="691850"/>
                </a:lnTo>
                <a:lnTo>
                  <a:pt x="1797316" y="719219"/>
                </a:lnTo>
                <a:lnTo>
                  <a:pt x="1761997" y="747043"/>
                </a:lnTo>
                <a:lnTo>
                  <a:pt x="1727054" y="775319"/>
                </a:lnTo>
                <a:lnTo>
                  <a:pt x="1692493" y="804041"/>
                </a:lnTo>
                <a:lnTo>
                  <a:pt x="1658317" y="833206"/>
                </a:lnTo>
                <a:lnTo>
                  <a:pt x="1624532" y="862808"/>
                </a:lnTo>
                <a:lnTo>
                  <a:pt x="1591141" y="892845"/>
                </a:lnTo>
                <a:lnTo>
                  <a:pt x="1558149" y="923310"/>
                </a:lnTo>
                <a:lnTo>
                  <a:pt x="1525561" y="954200"/>
                </a:lnTo>
                <a:lnTo>
                  <a:pt x="1493380" y="985511"/>
                </a:lnTo>
                <a:lnTo>
                  <a:pt x="1461611" y="1017238"/>
                </a:lnTo>
                <a:lnTo>
                  <a:pt x="1430259" y="1049376"/>
                </a:lnTo>
                <a:lnTo>
                  <a:pt x="1399327" y="1081921"/>
                </a:lnTo>
                <a:lnTo>
                  <a:pt x="1368821" y="1114870"/>
                </a:lnTo>
                <a:lnTo>
                  <a:pt x="1338745" y="1148216"/>
                </a:lnTo>
                <a:lnTo>
                  <a:pt x="1309103" y="1181957"/>
                </a:lnTo>
                <a:lnTo>
                  <a:pt x="1279899" y="1216088"/>
                </a:lnTo>
                <a:lnTo>
                  <a:pt x="1251138" y="1250603"/>
                </a:lnTo>
                <a:lnTo>
                  <a:pt x="1222825" y="1285500"/>
                </a:lnTo>
                <a:lnTo>
                  <a:pt x="1194963" y="1320773"/>
                </a:lnTo>
                <a:lnTo>
                  <a:pt x="1167557" y="1356418"/>
                </a:lnTo>
                <a:lnTo>
                  <a:pt x="1140612" y="1392430"/>
                </a:lnTo>
                <a:lnTo>
                  <a:pt x="1114132" y="1428806"/>
                </a:lnTo>
                <a:lnTo>
                  <a:pt x="1088121" y="1465541"/>
                </a:lnTo>
                <a:lnTo>
                  <a:pt x="1062584" y="1502630"/>
                </a:lnTo>
                <a:lnTo>
                  <a:pt x="1037524" y="1540070"/>
                </a:lnTo>
                <a:lnTo>
                  <a:pt x="1012948" y="1577855"/>
                </a:lnTo>
                <a:lnTo>
                  <a:pt x="988858" y="1615981"/>
                </a:lnTo>
                <a:lnTo>
                  <a:pt x="965260" y="1654444"/>
                </a:lnTo>
                <a:lnTo>
                  <a:pt x="942157" y="1693240"/>
                </a:lnTo>
                <a:lnTo>
                  <a:pt x="919554" y="1732364"/>
                </a:lnTo>
                <a:lnTo>
                  <a:pt x="897456" y="1771811"/>
                </a:lnTo>
                <a:lnTo>
                  <a:pt x="875867" y="1811578"/>
                </a:lnTo>
                <a:lnTo>
                  <a:pt x="854791" y="1851660"/>
                </a:lnTo>
                <a:lnTo>
                  <a:pt x="834233" y="1892052"/>
                </a:lnTo>
                <a:lnTo>
                  <a:pt x="814197" y="1932751"/>
                </a:lnTo>
                <a:lnTo>
                  <a:pt x="794688" y="1973751"/>
                </a:lnTo>
                <a:lnTo>
                  <a:pt x="775709" y="2015049"/>
                </a:lnTo>
                <a:lnTo>
                  <a:pt x="757266" y="2056639"/>
                </a:lnTo>
                <a:lnTo>
                  <a:pt x="739362" y="2098519"/>
                </a:lnTo>
                <a:lnTo>
                  <a:pt x="722002" y="2140682"/>
                </a:lnTo>
                <a:lnTo>
                  <a:pt x="705191" y="2183125"/>
                </a:lnTo>
                <a:lnTo>
                  <a:pt x="688933" y="2225843"/>
                </a:lnTo>
                <a:lnTo>
                  <a:pt x="673232" y="2268833"/>
                </a:lnTo>
                <a:lnTo>
                  <a:pt x="658093" y="2312089"/>
                </a:lnTo>
                <a:lnTo>
                  <a:pt x="643520" y="2355607"/>
                </a:lnTo>
                <a:lnTo>
                  <a:pt x="629517" y="2399383"/>
                </a:lnTo>
                <a:lnTo>
                  <a:pt x="616090" y="2443413"/>
                </a:lnTo>
                <a:lnTo>
                  <a:pt x="603241" y="2487691"/>
                </a:lnTo>
                <a:lnTo>
                  <a:pt x="590977" y="2532214"/>
                </a:lnTo>
                <a:lnTo>
                  <a:pt x="579300" y="2576978"/>
                </a:lnTo>
                <a:lnTo>
                  <a:pt x="568216" y="2621977"/>
                </a:lnTo>
                <a:lnTo>
                  <a:pt x="557729" y="2667207"/>
                </a:lnTo>
                <a:lnTo>
                  <a:pt x="547843" y="2712665"/>
                </a:lnTo>
                <a:lnTo>
                  <a:pt x="538563" y="2758345"/>
                </a:lnTo>
                <a:lnTo>
                  <a:pt x="529893" y="2804244"/>
                </a:lnTo>
                <a:lnTo>
                  <a:pt x="521837" y="2850356"/>
                </a:lnTo>
                <a:lnTo>
                  <a:pt x="514400" y="2896678"/>
                </a:lnTo>
                <a:lnTo>
                  <a:pt x="507587" y="2943205"/>
                </a:lnTo>
                <a:lnTo>
                  <a:pt x="501401" y="2989933"/>
                </a:lnTo>
                <a:lnTo>
                  <a:pt x="495847" y="3036857"/>
                </a:lnTo>
                <a:lnTo>
                  <a:pt x="490930" y="3083972"/>
                </a:lnTo>
                <a:lnTo>
                  <a:pt x="486654" y="3131276"/>
                </a:lnTo>
                <a:lnTo>
                  <a:pt x="483023" y="3178762"/>
                </a:lnTo>
                <a:lnTo>
                  <a:pt x="480041" y="3226427"/>
                </a:lnTo>
                <a:lnTo>
                  <a:pt x="477714" y="3274267"/>
                </a:lnTo>
                <a:lnTo>
                  <a:pt x="476045" y="3322276"/>
                </a:lnTo>
                <a:lnTo>
                  <a:pt x="475040" y="3370451"/>
                </a:lnTo>
                <a:lnTo>
                  <a:pt x="474701" y="3418787"/>
                </a:lnTo>
              </a:path>
            </a:pathLst>
          </a:custGeom>
          <a:ln w="25341">
            <a:solidFill>
              <a:srgbClr val="FFFFFF"/>
            </a:solidFill>
          </a:ln>
        </p:spPr>
        <p:txBody>
          <a:bodyPr wrap="square" lIns="0" tIns="0" rIns="0" bIns="0" rtlCol="0"/>
          <a:lstStyle/>
          <a:p>
            <a:endParaRPr/>
          </a:p>
        </p:txBody>
      </p:sp>
      <p:sp>
        <p:nvSpPr>
          <p:cNvPr id="3" name="object 3"/>
          <p:cNvSpPr/>
          <p:nvPr/>
        </p:nvSpPr>
        <p:spPr>
          <a:xfrm>
            <a:off x="5399023" y="883792"/>
            <a:ext cx="5748020" cy="4684395"/>
          </a:xfrm>
          <a:custGeom>
            <a:avLst/>
            <a:gdLst/>
            <a:ahLst/>
            <a:cxnLst/>
            <a:rect l="l" t="t" r="r" b="b"/>
            <a:pathLst>
              <a:path w="5748020" h="4684395">
                <a:moveTo>
                  <a:pt x="5747639" y="0"/>
                </a:moveTo>
                <a:lnTo>
                  <a:pt x="0" y="0"/>
                </a:lnTo>
                <a:lnTo>
                  <a:pt x="0" y="4264279"/>
                </a:lnTo>
                <a:lnTo>
                  <a:pt x="2824" y="4313249"/>
                </a:lnTo>
                <a:lnTo>
                  <a:pt x="11088" y="4360562"/>
                </a:lnTo>
                <a:lnTo>
                  <a:pt x="24476" y="4405903"/>
                </a:lnTo>
                <a:lnTo>
                  <a:pt x="42674" y="4448956"/>
                </a:lnTo>
                <a:lnTo>
                  <a:pt x="65368" y="4489407"/>
                </a:lnTo>
                <a:lnTo>
                  <a:pt x="92243" y="4526939"/>
                </a:lnTo>
                <a:lnTo>
                  <a:pt x="122983" y="4561236"/>
                </a:lnTo>
                <a:lnTo>
                  <a:pt x="157275" y="4591984"/>
                </a:lnTo>
                <a:lnTo>
                  <a:pt x="194804" y="4618868"/>
                </a:lnTo>
                <a:lnTo>
                  <a:pt x="235255" y="4641570"/>
                </a:lnTo>
                <a:lnTo>
                  <a:pt x="278314" y="4659777"/>
                </a:lnTo>
                <a:lnTo>
                  <a:pt x="323665" y="4673173"/>
                </a:lnTo>
                <a:lnTo>
                  <a:pt x="370995" y="4681441"/>
                </a:lnTo>
                <a:lnTo>
                  <a:pt x="419988" y="4684268"/>
                </a:lnTo>
                <a:lnTo>
                  <a:pt x="5747639" y="4684268"/>
                </a:lnTo>
                <a:lnTo>
                  <a:pt x="5747639"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20" dirty="0"/>
              <a:t>Electric</a:t>
            </a:r>
            <a:r>
              <a:rPr spc="-110" dirty="0"/>
              <a:t> </a:t>
            </a:r>
            <a:r>
              <a:rPr spc="145" dirty="0"/>
              <a:t>Trucks</a:t>
            </a:r>
          </a:p>
        </p:txBody>
      </p:sp>
      <p:sp>
        <p:nvSpPr>
          <p:cNvPr id="5" name="object 5"/>
          <p:cNvSpPr txBox="1"/>
          <p:nvPr/>
        </p:nvSpPr>
        <p:spPr>
          <a:xfrm>
            <a:off x="6018099" y="3431335"/>
            <a:ext cx="4709160" cy="1009892"/>
          </a:xfrm>
          <a:prstGeom prst="rect">
            <a:avLst/>
          </a:prstGeom>
        </p:spPr>
        <p:txBody>
          <a:bodyPr vert="horz" wrap="square" lIns="0" tIns="47625" rIns="0" bIns="0" rtlCol="0" anchor="t">
            <a:spAutoFit/>
          </a:bodyPr>
          <a:lstStyle/>
          <a:p>
            <a:pPr marL="241300" marR="5080" indent="-228600">
              <a:lnSpc>
                <a:spcPts val="2160"/>
              </a:lnSpc>
              <a:spcBef>
                <a:spcPts val="375"/>
              </a:spcBef>
              <a:buFont typeface="Arial MT"/>
              <a:buChar char="•"/>
              <a:tabLst>
                <a:tab pos="241300" algn="l"/>
              </a:tabLst>
            </a:pPr>
            <a:r>
              <a:rPr sz="2000" spc="65" dirty="0">
                <a:solidFill>
                  <a:srgbClr val="1F1B1B"/>
                </a:solidFill>
                <a:latin typeface="Tahoma"/>
                <a:ea typeface="Tahoma"/>
                <a:cs typeface="Tahoma"/>
              </a:rPr>
              <a:t>Delivery</a:t>
            </a:r>
            <a:r>
              <a:rPr sz="2000" spc="-45" dirty="0">
                <a:solidFill>
                  <a:srgbClr val="1F1B1B"/>
                </a:solidFill>
                <a:latin typeface="Tahoma"/>
                <a:ea typeface="Tahoma"/>
                <a:cs typeface="Tahoma"/>
              </a:rPr>
              <a:t> </a:t>
            </a:r>
            <a:r>
              <a:rPr sz="2000" spc="85" dirty="0">
                <a:solidFill>
                  <a:srgbClr val="1F1B1B"/>
                </a:solidFill>
                <a:latin typeface="Tahoma"/>
                <a:ea typeface="Tahoma"/>
                <a:cs typeface="Tahoma"/>
              </a:rPr>
              <a:t>trucks</a:t>
            </a:r>
            <a:r>
              <a:rPr sz="2000" spc="-15" dirty="0">
                <a:solidFill>
                  <a:srgbClr val="1F1B1B"/>
                </a:solidFill>
                <a:latin typeface="Tahoma"/>
                <a:ea typeface="Tahoma"/>
                <a:cs typeface="Tahoma"/>
              </a:rPr>
              <a:t> </a:t>
            </a:r>
            <a:r>
              <a:rPr sz="2000" spc="60" dirty="0">
                <a:solidFill>
                  <a:srgbClr val="1F1B1B"/>
                </a:solidFill>
                <a:latin typeface="Tahoma"/>
                <a:ea typeface="Tahoma"/>
                <a:cs typeface="Tahoma"/>
              </a:rPr>
              <a:t>or</a:t>
            </a:r>
            <a:r>
              <a:rPr sz="2000" spc="-30" dirty="0">
                <a:solidFill>
                  <a:srgbClr val="1F1B1B"/>
                </a:solidFill>
                <a:latin typeface="Tahoma"/>
                <a:ea typeface="Tahoma"/>
                <a:cs typeface="Tahoma"/>
              </a:rPr>
              <a:t> </a:t>
            </a:r>
            <a:r>
              <a:rPr sz="2000" spc="95" dirty="0">
                <a:solidFill>
                  <a:srgbClr val="1F1B1B"/>
                </a:solidFill>
                <a:latin typeface="Tahoma"/>
                <a:ea typeface="Tahoma"/>
                <a:cs typeface="Tahoma"/>
              </a:rPr>
              <a:t>long-</a:t>
            </a:r>
            <a:r>
              <a:rPr sz="2000" dirty="0">
                <a:solidFill>
                  <a:srgbClr val="1F1B1B"/>
                </a:solidFill>
                <a:latin typeface="Tahoma"/>
                <a:ea typeface="Tahoma"/>
                <a:cs typeface="Tahoma"/>
              </a:rPr>
              <a:t>haul</a:t>
            </a:r>
            <a:r>
              <a:rPr sz="2000" spc="-35" dirty="0">
                <a:solidFill>
                  <a:srgbClr val="1F1B1B"/>
                </a:solidFill>
                <a:latin typeface="Tahoma"/>
                <a:ea typeface="Tahoma"/>
                <a:cs typeface="Tahoma"/>
              </a:rPr>
              <a:t> </a:t>
            </a:r>
            <a:r>
              <a:rPr sz="2000" spc="85" dirty="0">
                <a:solidFill>
                  <a:srgbClr val="1F1B1B"/>
                </a:solidFill>
                <a:latin typeface="Tahoma"/>
                <a:ea typeface="Tahoma"/>
                <a:cs typeface="Tahoma"/>
              </a:rPr>
              <a:t>trucks</a:t>
            </a:r>
            <a:r>
              <a:rPr sz="2000" spc="-15" dirty="0">
                <a:solidFill>
                  <a:srgbClr val="1F1B1B"/>
                </a:solidFill>
                <a:latin typeface="Tahoma"/>
                <a:ea typeface="Tahoma"/>
                <a:cs typeface="Tahoma"/>
              </a:rPr>
              <a:t> </a:t>
            </a:r>
            <a:r>
              <a:rPr sz="2000" spc="65" dirty="0">
                <a:solidFill>
                  <a:srgbClr val="1F1B1B"/>
                </a:solidFill>
                <a:latin typeface="Tahoma"/>
                <a:ea typeface="Tahoma"/>
                <a:cs typeface="Tahoma"/>
              </a:rPr>
              <a:t>of </a:t>
            </a:r>
            <a:r>
              <a:rPr sz="2000" dirty="0">
                <a:solidFill>
                  <a:srgbClr val="1F1B1B"/>
                </a:solidFill>
                <a:latin typeface="Tahoma"/>
                <a:ea typeface="Tahoma"/>
                <a:cs typeface="Tahoma"/>
              </a:rPr>
              <a:t>all</a:t>
            </a:r>
            <a:r>
              <a:rPr sz="2000" spc="15" dirty="0">
                <a:solidFill>
                  <a:srgbClr val="1F1B1B"/>
                </a:solidFill>
                <a:latin typeface="Tahoma"/>
                <a:ea typeface="Tahoma"/>
                <a:cs typeface="Tahoma"/>
              </a:rPr>
              <a:t> </a:t>
            </a:r>
            <a:r>
              <a:rPr sz="2000" spc="114" dirty="0">
                <a:solidFill>
                  <a:srgbClr val="1F1B1B"/>
                </a:solidFill>
                <a:latin typeface="Tahoma"/>
                <a:ea typeface="Tahoma"/>
                <a:cs typeface="Tahoma"/>
              </a:rPr>
              <a:t>sizes</a:t>
            </a:r>
            <a:endParaRPr lang="en-US" sz="2000" dirty="0">
              <a:latin typeface="Tahoma"/>
              <a:ea typeface="Tahoma"/>
              <a:cs typeface="Tahoma"/>
            </a:endParaRPr>
          </a:p>
          <a:p>
            <a:pPr marL="240665" indent="-227965">
              <a:lnSpc>
                <a:spcPct val="100000"/>
              </a:lnSpc>
              <a:spcBef>
                <a:spcPts val="725"/>
              </a:spcBef>
              <a:buFont typeface="Arial MT"/>
              <a:buChar char="•"/>
              <a:tabLst>
                <a:tab pos="240665" algn="l"/>
              </a:tabLst>
            </a:pPr>
            <a:r>
              <a:rPr sz="2000" spc="70" dirty="0">
                <a:solidFill>
                  <a:srgbClr val="1F1B1B"/>
                </a:solidFill>
                <a:latin typeface="Tahoma"/>
                <a:ea typeface="Tahoma"/>
                <a:cs typeface="Tahoma"/>
              </a:rPr>
              <a:t>Only</a:t>
            </a:r>
            <a:r>
              <a:rPr sz="2000" spc="-50" dirty="0">
                <a:solidFill>
                  <a:srgbClr val="1F1B1B"/>
                </a:solidFill>
                <a:latin typeface="Tahoma"/>
                <a:ea typeface="Tahoma"/>
                <a:cs typeface="Tahoma"/>
              </a:rPr>
              <a:t> </a:t>
            </a:r>
            <a:r>
              <a:rPr sz="2000" spc="90">
                <a:solidFill>
                  <a:srgbClr val="1F1B1B"/>
                </a:solidFill>
                <a:latin typeface="Tahoma"/>
                <a:ea typeface="Tahoma"/>
                <a:cs typeface="Tahoma"/>
              </a:rPr>
              <a:t>battery-</a:t>
            </a:r>
            <a:r>
              <a:rPr sz="2000" spc="80">
                <a:solidFill>
                  <a:srgbClr val="1F1B1B"/>
                </a:solidFill>
                <a:latin typeface="Tahoma"/>
                <a:ea typeface="Tahoma"/>
                <a:cs typeface="Tahoma"/>
              </a:rPr>
              <a:t>electric</a:t>
            </a:r>
            <a:r>
              <a:rPr sz="2000" spc="-80">
                <a:solidFill>
                  <a:srgbClr val="1F1B1B"/>
                </a:solidFill>
                <a:latin typeface="Tahoma"/>
                <a:ea typeface="Tahoma"/>
                <a:cs typeface="Tahoma"/>
              </a:rPr>
              <a:t> </a:t>
            </a:r>
            <a:r>
              <a:rPr sz="2000" spc="75">
                <a:solidFill>
                  <a:srgbClr val="1F1B1B"/>
                </a:solidFill>
                <a:latin typeface="Tahoma"/>
                <a:ea typeface="Tahoma"/>
                <a:cs typeface="Tahoma"/>
              </a:rPr>
              <a:t>trucks</a:t>
            </a:r>
            <a:endParaRPr sz="2000" spc="75" dirty="0">
              <a:solidFill>
                <a:srgbClr val="1F1B1B"/>
              </a:solidFill>
              <a:latin typeface="Tahoma"/>
              <a:ea typeface="Tahoma"/>
              <a:cs typeface="Tahoma"/>
            </a:endParaRPr>
          </a:p>
        </p:txBody>
      </p:sp>
      <p:grpSp>
        <p:nvGrpSpPr>
          <p:cNvPr id="6" name="object 6"/>
          <p:cNvGrpSpPr/>
          <p:nvPr/>
        </p:nvGrpSpPr>
        <p:grpSpPr>
          <a:xfrm>
            <a:off x="1045336" y="883805"/>
            <a:ext cx="10101581" cy="5429034"/>
            <a:chOff x="1045336" y="883805"/>
            <a:chExt cx="10101581" cy="5429034"/>
          </a:xfrm>
        </p:grpSpPr>
        <p:pic>
          <p:nvPicPr>
            <p:cNvPr id="13" name="object 13"/>
            <p:cNvPicPr/>
            <p:nvPr/>
          </p:nvPicPr>
          <p:blipFill>
            <a:blip r:embed="rId2" cstate="print"/>
            <a:stretch>
              <a:fillRect/>
            </a:stretch>
          </p:blipFill>
          <p:spPr>
            <a:xfrm>
              <a:off x="1045336" y="1959229"/>
              <a:ext cx="4353686" cy="4353610"/>
            </a:xfrm>
            <a:prstGeom prst="rect">
              <a:avLst/>
            </a:prstGeom>
          </p:spPr>
        </p:pic>
        <p:sp>
          <p:nvSpPr>
            <p:cNvPr id="14" name="object 14"/>
            <p:cNvSpPr/>
            <p:nvPr/>
          </p:nvSpPr>
          <p:spPr>
            <a:xfrm>
              <a:off x="10388727" y="883805"/>
              <a:ext cx="758190" cy="758190"/>
            </a:xfrm>
            <a:custGeom>
              <a:avLst/>
              <a:gdLst/>
              <a:ahLst/>
              <a:cxnLst/>
              <a:rect l="l" t="t" r="r" b="b"/>
              <a:pathLst>
                <a:path w="758190" h="758189">
                  <a:moveTo>
                    <a:pt x="757923" y="0"/>
                  </a:moveTo>
                  <a:lnTo>
                    <a:pt x="0" y="0"/>
                  </a:lnTo>
                  <a:lnTo>
                    <a:pt x="0" y="757923"/>
                  </a:lnTo>
                  <a:lnTo>
                    <a:pt x="757923" y="757923"/>
                  </a:lnTo>
                  <a:lnTo>
                    <a:pt x="757923" y="0"/>
                  </a:lnTo>
                  <a:close/>
                </a:path>
              </a:pathLst>
            </a:custGeom>
            <a:solidFill>
              <a:srgbClr val="3AF77C"/>
            </a:solidFill>
          </p:spPr>
          <p:txBody>
            <a:bodyPr wrap="square" lIns="0" tIns="0" rIns="0" bIns="0" rtlCol="0"/>
            <a:lstStyle/>
            <a:p>
              <a:endParaRPr/>
            </a:p>
          </p:txBody>
        </p:sp>
        <p:sp>
          <p:nvSpPr>
            <p:cNvPr id="15" name="object 15"/>
            <p:cNvSpPr/>
            <p:nvPr/>
          </p:nvSpPr>
          <p:spPr>
            <a:xfrm>
              <a:off x="10564337" y="1124414"/>
              <a:ext cx="432434" cy="302895"/>
            </a:xfrm>
            <a:custGeom>
              <a:avLst/>
              <a:gdLst/>
              <a:ahLst/>
              <a:cxnLst/>
              <a:rect l="l" t="t" r="r" b="b"/>
              <a:pathLst>
                <a:path w="432434" h="302894">
                  <a:moveTo>
                    <a:pt x="324165" y="0"/>
                  </a:moveTo>
                  <a:lnTo>
                    <a:pt x="0" y="0"/>
                  </a:lnTo>
                  <a:lnTo>
                    <a:pt x="0" y="248381"/>
                  </a:lnTo>
                  <a:lnTo>
                    <a:pt x="4244" y="269404"/>
                  </a:lnTo>
                  <a:lnTo>
                    <a:pt x="15820" y="286567"/>
                  </a:lnTo>
                  <a:lnTo>
                    <a:pt x="32993" y="298136"/>
                  </a:lnTo>
                  <a:lnTo>
                    <a:pt x="54028" y="302378"/>
                  </a:lnTo>
                  <a:lnTo>
                    <a:pt x="66859" y="300845"/>
                  </a:lnTo>
                  <a:lnTo>
                    <a:pt x="78576" y="296489"/>
                  </a:lnTo>
                  <a:lnTo>
                    <a:pt x="88825" y="289679"/>
                  </a:lnTo>
                  <a:lnTo>
                    <a:pt x="97250" y="280780"/>
                  </a:lnTo>
                  <a:lnTo>
                    <a:pt x="54028" y="280780"/>
                  </a:lnTo>
                  <a:lnTo>
                    <a:pt x="41410" y="278234"/>
                  </a:lnTo>
                  <a:lnTo>
                    <a:pt x="31106" y="271290"/>
                  </a:lnTo>
                  <a:lnTo>
                    <a:pt x="24158" y="260992"/>
                  </a:lnTo>
                  <a:lnTo>
                    <a:pt x="21611" y="248381"/>
                  </a:lnTo>
                  <a:lnTo>
                    <a:pt x="24158" y="235771"/>
                  </a:lnTo>
                  <a:lnTo>
                    <a:pt x="31105" y="225473"/>
                  </a:lnTo>
                  <a:lnTo>
                    <a:pt x="41409" y="218530"/>
                  </a:lnTo>
                  <a:lnTo>
                    <a:pt x="54027" y="215984"/>
                  </a:lnTo>
                  <a:lnTo>
                    <a:pt x="97250" y="215984"/>
                  </a:lnTo>
                  <a:lnTo>
                    <a:pt x="88825" y="207085"/>
                  </a:lnTo>
                  <a:lnTo>
                    <a:pt x="85965" y="205185"/>
                  </a:lnTo>
                  <a:lnTo>
                    <a:pt x="21611" y="205185"/>
                  </a:lnTo>
                  <a:lnTo>
                    <a:pt x="21611" y="21598"/>
                  </a:lnTo>
                  <a:lnTo>
                    <a:pt x="324165" y="21598"/>
                  </a:lnTo>
                  <a:lnTo>
                    <a:pt x="324165" y="0"/>
                  </a:lnTo>
                  <a:close/>
                </a:path>
                <a:path w="432434" h="302894">
                  <a:moveTo>
                    <a:pt x="140471" y="194386"/>
                  </a:moveTo>
                  <a:lnTo>
                    <a:pt x="127640" y="195919"/>
                  </a:lnTo>
                  <a:lnTo>
                    <a:pt x="115923" y="200274"/>
                  </a:lnTo>
                  <a:lnTo>
                    <a:pt x="105674" y="207085"/>
                  </a:lnTo>
                  <a:lnTo>
                    <a:pt x="97250" y="215984"/>
                  </a:lnTo>
                  <a:lnTo>
                    <a:pt x="140472" y="215984"/>
                  </a:lnTo>
                  <a:lnTo>
                    <a:pt x="153089" y="218530"/>
                  </a:lnTo>
                  <a:lnTo>
                    <a:pt x="163393" y="225473"/>
                  </a:lnTo>
                  <a:lnTo>
                    <a:pt x="170341" y="235771"/>
                  </a:lnTo>
                  <a:lnTo>
                    <a:pt x="172888" y="248382"/>
                  </a:lnTo>
                  <a:lnTo>
                    <a:pt x="170341" y="260992"/>
                  </a:lnTo>
                  <a:lnTo>
                    <a:pt x="163393" y="271290"/>
                  </a:lnTo>
                  <a:lnTo>
                    <a:pt x="153089" y="278234"/>
                  </a:lnTo>
                  <a:lnTo>
                    <a:pt x="140472" y="280780"/>
                  </a:lnTo>
                  <a:lnTo>
                    <a:pt x="97250" y="280780"/>
                  </a:lnTo>
                  <a:lnTo>
                    <a:pt x="105675" y="289679"/>
                  </a:lnTo>
                  <a:lnTo>
                    <a:pt x="115923" y="296489"/>
                  </a:lnTo>
                  <a:lnTo>
                    <a:pt x="127640" y="300845"/>
                  </a:lnTo>
                  <a:lnTo>
                    <a:pt x="140472" y="302378"/>
                  </a:lnTo>
                  <a:lnTo>
                    <a:pt x="161507" y="298137"/>
                  </a:lnTo>
                  <a:lnTo>
                    <a:pt x="178679" y="286567"/>
                  </a:lnTo>
                  <a:lnTo>
                    <a:pt x="190255" y="269405"/>
                  </a:lnTo>
                  <a:lnTo>
                    <a:pt x="194499" y="248382"/>
                  </a:lnTo>
                  <a:lnTo>
                    <a:pt x="324165" y="248382"/>
                  </a:lnTo>
                  <a:lnTo>
                    <a:pt x="326713" y="235771"/>
                  </a:lnTo>
                  <a:lnTo>
                    <a:pt x="332776" y="226783"/>
                  </a:lnTo>
                  <a:lnTo>
                    <a:pt x="189974" y="226783"/>
                  </a:lnTo>
                  <a:lnTo>
                    <a:pt x="181850" y="213663"/>
                  </a:lnTo>
                  <a:lnTo>
                    <a:pt x="170415" y="203421"/>
                  </a:lnTo>
                  <a:lnTo>
                    <a:pt x="156383" y="196762"/>
                  </a:lnTo>
                  <a:lnTo>
                    <a:pt x="140471" y="194386"/>
                  </a:lnTo>
                  <a:close/>
                </a:path>
                <a:path w="432434" h="302894">
                  <a:moveTo>
                    <a:pt x="324165" y="248382"/>
                  </a:moveTo>
                  <a:lnTo>
                    <a:pt x="302554" y="248382"/>
                  </a:lnTo>
                  <a:lnTo>
                    <a:pt x="306798" y="269405"/>
                  </a:lnTo>
                  <a:lnTo>
                    <a:pt x="318374" y="286568"/>
                  </a:lnTo>
                  <a:lnTo>
                    <a:pt x="335547" y="298137"/>
                  </a:lnTo>
                  <a:lnTo>
                    <a:pt x="356582" y="302378"/>
                  </a:lnTo>
                  <a:lnTo>
                    <a:pt x="377617" y="298137"/>
                  </a:lnTo>
                  <a:lnTo>
                    <a:pt x="394789" y="286568"/>
                  </a:lnTo>
                  <a:lnTo>
                    <a:pt x="398693" y="280780"/>
                  </a:lnTo>
                  <a:lnTo>
                    <a:pt x="356582" y="280780"/>
                  </a:lnTo>
                  <a:lnTo>
                    <a:pt x="343964" y="278234"/>
                  </a:lnTo>
                  <a:lnTo>
                    <a:pt x="333660" y="271290"/>
                  </a:lnTo>
                  <a:lnTo>
                    <a:pt x="326713" y="260992"/>
                  </a:lnTo>
                  <a:lnTo>
                    <a:pt x="324165" y="248382"/>
                  </a:lnTo>
                  <a:close/>
                </a:path>
                <a:path w="432434" h="302894">
                  <a:moveTo>
                    <a:pt x="140472" y="215984"/>
                  </a:moveTo>
                  <a:lnTo>
                    <a:pt x="54027" y="215984"/>
                  </a:lnTo>
                  <a:lnTo>
                    <a:pt x="66645" y="218530"/>
                  </a:lnTo>
                  <a:lnTo>
                    <a:pt x="76949" y="225473"/>
                  </a:lnTo>
                  <a:lnTo>
                    <a:pt x="83896" y="235771"/>
                  </a:lnTo>
                  <a:lnTo>
                    <a:pt x="86444" y="248382"/>
                  </a:lnTo>
                  <a:lnTo>
                    <a:pt x="83897" y="260992"/>
                  </a:lnTo>
                  <a:lnTo>
                    <a:pt x="76949" y="271290"/>
                  </a:lnTo>
                  <a:lnTo>
                    <a:pt x="66645" y="278234"/>
                  </a:lnTo>
                  <a:lnTo>
                    <a:pt x="54028" y="280780"/>
                  </a:lnTo>
                  <a:lnTo>
                    <a:pt x="140472" y="280780"/>
                  </a:lnTo>
                  <a:lnTo>
                    <a:pt x="127854" y="278234"/>
                  </a:lnTo>
                  <a:lnTo>
                    <a:pt x="117550" y="271290"/>
                  </a:lnTo>
                  <a:lnTo>
                    <a:pt x="110603" y="260992"/>
                  </a:lnTo>
                  <a:lnTo>
                    <a:pt x="108055" y="248382"/>
                  </a:lnTo>
                  <a:lnTo>
                    <a:pt x="110603" y="235771"/>
                  </a:lnTo>
                  <a:lnTo>
                    <a:pt x="117550" y="225473"/>
                  </a:lnTo>
                  <a:lnTo>
                    <a:pt x="127854" y="218530"/>
                  </a:lnTo>
                  <a:lnTo>
                    <a:pt x="140472" y="215984"/>
                  </a:lnTo>
                  <a:close/>
                </a:path>
                <a:path w="432434" h="302894">
                  <a:moveTo>
                    <a:pt x="399398" y="215984"/>
                  </a:moveTo>
                  <a:lnTo>
                    <a:pt x="356582" y="215984"/>
                  </a:lnTo>
                  <a:lnTo>
                    <a:pt x="369199" y="218530"/>
                  </a:lnTo>
                  <a:lnTo>
                    <a:pt x="379503" y="225474"/>
                  </a:lnTo>
                  <a:lnTo>
                    <a:pt x="386451" y="235772"/>
                  </a:lnTo>
                  <a:lnTo>
                    <a:pt x="388998" y="248382"/>
                  </a:lnTo>
                  <a:lnTo>
                    <a:pt x="386451" y="260992"/>
                  </a:lnTo>
                  <a:lnTo>
                    <a:pt x="379503" y="271290"/>
                  </a:lnTo>
                  <a:lnTo>
                    <a:pt x="369199" y="278234"/>
                  </a:lnTo>
                  <a:lnTo>
                    <a:pt x="356582" y="280780"/>
                  </a:lnTo>
                  <a:lnTo>
                    <a:pt x="398693" y="280780"/>
                  </a:lnTo>
                  <a:lnTo>
                    <a:pt x="406365" y="269405"/>
                  </a:lnTo>
                  <a:lnTo>
                    <a:pt x="410609" y="248382"/>
                  </a:lnTo>
                  <a:lnTo>
                    <a:pt x="432220" y="248382"/>
                  </a:lnTo>
                  <a:lnTo>
                    <a:pt x="432220" y="226783"/>
                  </a:lnTo>
                  <a:lnTo>
                    <a:pt x="406084" y="226783"/>
                  </a:lnTo>
                  <a:lnTo>
                    <a:pt x="399398" y="215984"/>
                  </a:lnTo>
                  <a:close/>
                </a:path>
                <a:path w="432434" h="302894">
                  <a:moveTo>
                    <a:pt x="324165" y="21598"/>
                  </a:moveTo>
                  <a:lnTo>
                    <a:pt x="302554" y="21598"/>
                  </a:lnTo>
                  <a:lnTo>
                    <a:pt x="302554" y="226783"/>
                  </a:lnTo>
                  <a:lnTo>
                    <a:pt x="332776" y="226783"/>
                  </a:lnTo>
                  <a:lnTo>
                    <a:pt x="333660" y="225473"/>
                  </a:lnTo>
                  <a:lnTo>
                    <a:pt x="343964" y="218530"/>
                  </a:lnTo>
                  <a:lnTo>
                    <a:pt x="356582" y="215984"/>
                  </a:lnTo>
                  <a:lnTo>
                    <a:pt x="399398" y="215984"/>
                  </a:lnTo>
                  <a:lnTo>
                    <a:pt x="397960" y="213663"/>
                  </a:lnTo>
                  <a:lnTo>
                    <a:pt x="388494" y="205185"/>
                  </a:lnTo>
                  <a:lnTo>
                    <a:pt x="324165" y="205185"/>
                  </a:lnTo>
                  <a:lnTo>
                    <a:pt x="324165" y="151189"/>
                  </a:lnTo>
                  <a:lnTo>
                    <a:pt x="432220" y="151189"/>
                  </a:lnTo>
                  <a:lnTo>
                    <a:pt x="432220" y="129590"/>
                  </a:lnTo>
                  <a:lnTo>
                    <a:pt x="324165" y="129590"/>
                  </a:lnTo>
                  <a:lnTo>
                    <a:pt x="324165" y="86393"/>
                  </a:lnTo>
                  <a:lnTo>
                    <a:pt x="397055" y="86394"/>
                  </a:lnTo>
                  <a:lnTo>
                    <a:pt x="377585" y="64795"/>
                  </a:lnTo>
                  <a:lnTo>
                    <a:pt x="324165" y="64795"/>
                  </a:lnTo>
                  <a:lnTo>
                    <a:pt x="324165" y="21598"/>
                  </a:lnTo>
                  <a:close/>
                </a:path>
                <a:path w="432434" h="302894">
                  <a:moveTo>
                    <a:pt x="432220" y="151189"/>
                  </a:moveTo>
                  <a:lnTo>
                    <a:pt x="410609" y="151189"/>
                  </a:lnTo>
                  <a:lnTo>
                    <a:pt x="410609" y="226783"/>
                  </a:lnTo>
                  <a:lnTo>
                    <a:pt x="432220" y="226783"/>
                  </a:lnTo>
                  <a:lnTo>
                    <a:pt x="432220" y="151189"/>
                  </a:lnTo>
                  <a:close/>
                </a:path>
                <a:path w="432434" h="302894">
                  <a:moveTo>
                    <a:pt x="54027" y="194385"/>
                  </a:moveTo>
                  <a:lnTo>
                    <a:pt x="45107" y="195124"/>
                  </a:lnTo>
                  <a:lnTo>
                    <a:pt x="36654" y="197254"/>
                  </a:lnTo>
                  <a:lnTo>
                    <a:pt x="28784" y="200650"/>
                  </a:lnTo>
                  <a:lnTo>
                    <a:pt x="21611" y="205185"/>
                  </a:lnTo>
                  <a:lnTo>
                    <a:pt x="85965" y="205185"/>
                  </a:lnTo>
                  <a:lnTo>
                    <a:pt x="78576" y="200274"/>
                  </a:lnTo>
                  <a:lnTo>
                    <a:pt x="66859" y="195919"/>
                  </a:lnTo>
                  <a:lnTo>
                    <a:pt x="54027" y="194385"/>
                  </a:lnTo>
                  <a:close/>
                </a:path>
                <a:path w="432434" h="302894">
                  <a:moveTo>
                    <a:pt x="356582" y="194386"/>
                  </a:moveTo>
                  <a:lnTo>
                    <a:pt x="347661" y="195124"/>
                  </a:lnTo>
                  <a:lnTo>
                    <a:pt x="339208" y="197254"/>
                  </a:lnTo>
                  <a:lnTo>
                    <a:pt x="331339" y="200650"/>
                  </a:lnTo>
                  <a:lnTo>
                    <a:pt x="324165" y="205185"/>
                  </a:lnTo>
                  <a:lnTo>
                    <a:pt x="388494" y="205185"/>
                  </a:lnTo>
                  <a:lnTo>
                    <a:pt x="386525" y="203422"/>
                  </a:lnTo>
                  <a:lnTo>
                    <a:pt x="372493" y="196762"/>
                  </a:lnTo>
                  <a:lnTo>
                    <a:pt x="356582" y="194386"/>
                  </a:lnTo>
                  <a:close/>
                </a:path>
                <a:path w="432434" h="302894">
                  <a:moveTo>
                    <a:pt x="397055" y="86394"/>
                  </a:moveTo>
                  <a:lnTo>
                    <a:pt x="367995" y="86394"/>
                  </a:lnTo>
                  <a:lnTo>
                    <a:pt x="406895" y="129590"/>
                  </a:lnTo>
                  <a:lnTo>
                    <a:pt x="432220" y="129590"/>
                  </a:lnTo>
                  <a:lnTo>
                    <a:pt x="432220" y="125473"/>
                  </a:lnTo>
                  <a:lnTo>
                    <a:pt x="429451" y="122368"/>
                  </a:lnTo>
                  <a:lnTo>
                    <a:pt x="397055" y="86394"/>
                  </a:lnTo>
                  <a:close/>
                </a:path>
              </a:pathLst>
            </a:custGeom>
            <a:solidFill>
              <a:srgbClr val="000000"/>
            </a:solidFill>
          </p:spPr>
          <p:txBody>
            <a:bodyPr wrap="square" lIns="0" tIns="0" rIns="0" bIns="0" rtlCol="0"/>
            <a:lstStyle/>
            <a:p>
              <a:endParaRPr/>
            </a:p>
          </p:txBody>
        </p:sp>
      </p:grpSp>
      <p:sp>
        <p:nvSpPr>
          <p:cNvPr id="17" name="object 17"/>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pic>
        <p:nvPicPr>
          <p:cNvPr id="18" name="object 18"/>
          <p:cNvPicPr/>
          <p:nvPr/>
        </p:nvPicPr>
        <p:blipFill>
          <a:blip r:embed="rId3" cstate="print"/>
          <a:stretch>
            <a:fillRect/>
          </a:stretch>
        </p:blipFill>
        <p:spPr>
          <a:xfrm>
            <a:off x="216548" y="228839"/>
            <a:ext cx="195598" cy="157336"/>
          </a:xfrm>
          <a:prstGeom prst="rect">
            <a:avLst/>
          </a:prstGeom>
        </p:spPr>
      </p:pic>
      <p:pic>
        <p:nvPicPr>
          <p:cNvPr id="19" name="object 19"/>
          <p:cNvPicPr/>
          <p:nvPr/>
        </p:nvPicPr>
        <p:blipFill>
          <a:blip r:embed="rId4" cstate="print"/>
          <a:stretch>
            <a:fillRect/>
          </a:stretch>
        </p:blipFill>
        <p:spPr>
          <a:xfrm>
            <a:off x="482512" y="242256"/>
            <a:ext cx="781812" cy="130391"/>
          </a:xfrm>
          <a:prstGeom prst="rect">
            <a:avLst/>
          </a:prstGeom>
        </p:spPr>
      </p:pic>
      <p:sp>
        <p:nvSpPr>
          <p:cNvPr id="20" name="object 20"/>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B9FBD2"/>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309"/>
            <a:ext cx="4658995" cy="6837680"/>
          </a:xfrm>
          <a:custGeom>
            <a:avLst/>
            <a:gdLst/>
            <a:ahLst/>
            <a:cxnLst/>
            <a:rect l="l" t="t" r="r" b="b"/>
            <a:pathLst>
              <a:path w="4658995" h="6837680">
                <a:moveTo>
                  <a:pt x="474701" y="3418651"/>
                </a:moveTo>
                <a:lnTo>
                  <a:pt x="474366" y="3370318"/>
                </a:lnTo>
                <a:lnTo>
                  <a:pt x="473363" y="3322147"/>
                </a:lnTo>
                <a:lnTo>
                  <a:pt x="471698" y="3274141"/>
                </a:lnTo>
                <a:lnTo>
                  <a:pt x="469373" y="3226305"/>
                </a:lnTo>
                <a:lnTo>
                  <a:pt x="466395" y="3178643"/>
                </a:lnTo>
                <a:lnTo>
                  <a:pt x="462767" y="3131160"/>
                </a:lnTo>
                <a:lnTo>
                  <a:pt x="458493" y="3083860"/>
                </a:lnTo>
                <a:lnTo>
                  <a:pt x="453579" y="3036747"/>
                </a:lnTo>
                <a:lnTo>
                  <a:pt x="448028" y="2989826"/>
                </a:lnTo>
                <a:lnTo>
                  <a:pt x="441844" y="2943101"/>
                </a:lnTo>
                <a:lnTo>
                  <a:pt x="435033" y="2896577"/>
                </a:lnTo>
                <a:lnTo>
                  <a:pt x="427598" y="2850258"/>
                </a:lnTo>
                <a:lnTo>
                  <a:pt x="419545" y="2804149"/>
                </a:lnTo>
                <a:lnTo>
                  <a:pt x="410877" y="2758253"/>
                </a:lnTo>
                <a:lnTo>
                  <a:pt x="401598" y="2712575"/>
                </a:lnTo>
                <a:lnTo>
                  <a:pt x="391714" y="2667120"/>
                </a:lnTo>
                <a:lnTo>
                  <a:pt x="381229" y="2621892"/>
                </a:lnTo>
                <a:lnTo>
                  <a:pt x="370146" y="2576895"/>
                </a:lnTo>
                <a:lnTo>
                  <a:pt x="358471" y="2532135"/>
                </a:lnTo>
                <a:lnTo>
                  <a:pt x="346208" y="2487614"/>
                </a:lnTo>
                <a:lnTo>
                  <a:pt x="333361" y="2443338"/>
                </a:lnTo>
                <a:lnTo>
                  <a:pt x="319934" y="2399311"/>
                </a:lnTo>
                <a:lnTo>
                  <a:pt x="305933" y="2355537"/>
                </a:lnTo>
                <a:lnTo>
                  <a:pt x="291361" y="2312021"/>
                </a:lnTo>
                <a:lnTo>
                  <a:pt x="276223" y="2268767"/>
                </a:lnTo>
                <a:lnTo>
                  <a:pt x="260523" y="2225780"/>
                </a:lnTo>
                <a:lnTo>
                  <a:pt x="244265" y="2183063"/>
                </a:lnTo>
                <a:lnTo>
                  <a:pt x="227455" y="2140622"/>
                </a:lnTo>
                <a:lnTo>
                  <a:pt x="210096" y="2098461"/>
                </a:lnTo>
                <a:lnTo>
                  <a:pt x="192193" y="2056584"/>
                </a:lnTo>
                <a:lnTo>
                  <a:pt x="173750" y="2014995"/>
                </a:lnTo>
                <a:lnTo>
                  <a:pt x="154772" y="1973699"/>
                </a:lnTo>
                <a:lnTo>
                  <a:pt x="135263" y="1932701"/>
                </a:lnTo>
                <a:lnTo>
                  <a:pt x="115227" y="1892004"/>
                </a:lnTo>
                <a:lnTo>
                  <a:pt x="94669" y="1851614"/>
                </a:lnTo>
                <a:lnTo>
                  <a:pt x="73593" y="1811533"/>
                </a:lnTo>
                <a:lnTo>
                  <a:pt x="52004" y="1771768"/>
                </a:lnTo>
                <a:lnTo>
                  <a:pt x="29906" y="1732322"/>
                </a:lnTo>
                <a:lnTo>
                  <a:pt x="7303" y="1693200"/>
                </a:lnTo>
                <a:lnTo>
                  <a:pt x="0" y="1680936"/>
                </a:lnTo>
              </a:path>
              <a:path w="4658995" h="6837680">
                <a:moveTo>
                  <a:pt x="0" y="5156636"/>
                </a:moveTo>
                <a:lnTo>
                  <a:pt x="29906" y="5105250"/>
                </a:lnTo>
                <a:lnTo>
                  <a:pt x="52004" y="5065804"/>
                </a:lnTo>
                <a:lnTo>
                  <a:pt x="73593" y="5026039"/>
                </a:lnTo>
                <a:lnTo>
                  <a:pt x="94669" y="4985959"/>
                </a:lnTo>
                <a:lnTo>
                  <a:pt x="115227" y="4945568"/>
                </a:lnTo>
                <a:lnTo>
                  <a:pt x="135263" y="4904871"/>
                </a:lnTo>
                <a:lnTo>
                  <a:pt x="154772" y="4863873"/>
                </a:lnTo>
                <a:lnTo>
                  <a:pt x="173750" y="4822577"/>
                </a:lnTo>
                <a:lnTo>
                  <a:pt x="192193" y="4780989"/>
                </a:lnTo>
                <a:lnTo>
                  <a:pt x="210096" y="4739112"/>
                </a:lnTo>
                <a:lnTo>
                  <a:pt x="227455" y="4696950"/>
                </a:lnTo>
                <a:lnTo>
                  <a:pt x="244266" y="4654509"/>
                </a:lnTo>
                <a:lnTo>
                  <a:pt x="260523" y="4611793"/>
                </a:lnTo>
                <a:lnTo>
                  <a:pt x="276223" y="4568806"/>
                </a:lnTo>
                <a:lnTo>
                  <a:pt x="291361" y="4525552"/>
                </a:lnTo>
                <a:lnTo>
                  <a:pt x="305933" y="4482036"/>
                </a:lnTo>
                <a:lnTo>
                  <a:pt x="319935" y="4438262"/>
                </a:lnTo>
                <a:lnTo>
                  <a:pt x="333361" y="4394235"/>
                </a:lnTo>
                <a:lnTo>
                  <a:pt x="346208" y="4349959"/>
                </a:lnTo>
                <a:lnTo>
                  <a:pt x="358471" y="4305439"/>
                </a:lnTo>
                <a:lnTo>
                  <a:pt x="370146" y="4260678"/>
                </a:lnTo>
                <a:lnTo>
                  <a:pt x="381229" y="4215681"/>
                </a:lnTo>
                <a:lnTo>
                  <a:pt x="391714" y="4170453"/>
                </a:lnTo>
                <a:lnTo>
                  <a:pt x="401599" y="4124998"/>
                </a:lnTo>
                <a:lnTo>
                  <a:pt x="410877" y="4079321"/>
                </a:lnTo>
                <a:lnTo>
                  <a:pt x="419545" y="4033425"/>
                </a:lnTo>
                <a:lnTo>
                  <a:pt x="427599" y="3987315"/>
                </a:lnTo>
                <a:lnTo>
                  <a:pt x="435033" y="3940996"/>
                </a:lnTo>
                <a:lnTo>
                  <a:pt x="441844" y="3894472"/>
                </a:lnTo>
                <a:lnTo>
                  <a:pt x="448028" y="3847748"/>
                </a:lnTo>
                <a:lnTo>
                  <a:pt x="453579" y="3800827"/>
                </a:lnTo>
                <a:lnTo>
                  <a:pt x="458493" y="3753714"/>
                </a:lnTo>
                <a:lnTo>
                  <a:pt x="462767" y="3706414"/>
                </a:lnTo>
                <a:lnTo>
                  <a:pt x="466395" y="3658931"/>
                </a:lnTo>
                <a:lnTo>
                  <a:pt x="469373" y="3611269"/>
                </a:lnTo>
                <a:lnTo>
                  <a:pt x="471698" y="3563433"/>
                </a:lnTo>
                <a:lnTo>
                  <a:pt x="473363" y="3515427"/>
                </a:lnTo>
                <a:lnTo>
                  <a:pt x="474366" y="3467256"/>
                </a:lnTo>
                <a:lnTo>
                  <a:pt x="474701" y="3418923"/>
                </a:lnTo>
              </a:path>
              <a:path w="4658995" h="6837680">
                <a:moveTo>
                  <a:pt x="474701" y="3418923"/>
                </a:moveTo>
                <a:lnTo>
                  <a:pt x="475036" y="3467255"/>
                </a:lnTo>
                <a:lnTo>
                  <a:pt x="476039" y="3515427"/>
                </a:lnTo>
                <a:lnTo>
                  <a:pt x="477704" y="3563433"/>
                </a:lnTo>
                <a:lnTo>
                  <a:pt x="480028" y="3611269"/>
                </a:lnTo>
                <a:lnTo>
                  <a:pt x="483007" y="3658931"/>
                </a:lnTo>
                <a:lnTo>
                  <a:pt x="486635" y="3706414"/>
                </a:lnTo>
                <a:lnTo>
                  <a:pt x="490908" y="3753714"/>
                </a:lnTo>
                <a:lnTo>
                  <a:pt x="495823" y="3800827"/>
                </a:lnTo>
                <a:lnTo>
                  <a:pt x="501374" y="3847747"/>
                </a:lnTo>
                <a:lnTo>
                  <a:pt x="507558" y="3894472"/>
                </a:lnTo>
                <a:lnTo>
                  <a:pt x="514369" y="3940996"/>
                </a:lnTo>
                <a:lnTo>
                  <a:pt x="521803" y="3987315"/>
                </a:lnTo>
                <a:lnTo>
                  <a:pt x="529857" y="4033424"/>
                </a:lnTo>
                <a:lnTo>
                  <a:pt x="538525" y="4079320"/>
                </a:lnTo>
                <a:lnTo>
                  <a:pt x="547803" y="4124997"/>
                </a:lnTo>
                <a:lnTo>
                  <a:pt x="557687" y="4170452"/>
                </a:lnTo>
                <a:lnTo>
                  <a:pt x="568173" y="4215680"/>
                </a:lnTo>
                <a:lnTo>
                  <a:pt x="579255" y="4260677"/>
                </a:lnTo>
                <a:lnTo>
                  <a:pt x="590930" y="4305437"/>
                </a:lnTo>
                <a:lnTo>
                  <a:pt x="603193" y="4349958"/>
                </a:lnTo>
                <a:lnTo>
                  <a:pt x="616041" y="4394234"/>
                </a:lnTo>
                <a:lnTo>
                  <a:pt x="629467" y="4438261"/>
                </a:lnTo>
                <a:lnTo>
                  <a:pt x="643468" y="4482034"/>
                </a:lnTo>
                <a:lnTo>
                  <a:pt x="658040" y="4525550"/>
                </a:lnTo>
                <a:lnTo>
                  <a:pt x="673178" y="4568804"/>
                </a:lnTo>
                <a:lnTo>
                  <a:pt x="688878" y="4611791"/>
                </a:lnTo>
                <a:lnTo>
                  <a:pt x="705136" y="4654507"/>
                </a:lnTo>
                <a:lnTo>
                  <a:pt x="721946" y="4696948"/>
                </a:lnTo>
                <a:lnTo>
                  <a:pt x="739305" y="4739109"/>
                </a:lnTo>
                <a:lnTo>
                  <a:pt x="757208" y="4780986"/>
                </a:lnTo>
                <a:lnTo>
                  <a:pt x="775651" y="4822575"/>
                </a:lnTo>
                <a:lnTo>
                  <a:pt x="794629" y="4863870"/>
                </a:lnTo>
                <a:lnTo>
                  <a:pt x="814138" y="4904868"/>
                </a:lnTo>
                <a:lnTo>
                  <a:pt x="834174" y="4945565"/>
                </a:lnTo>
                <a:lnTo>
                  <a:pt x="854731" y="4985955"/>
                </a:lnTo>
                <a:lnTo>
                  <a:pt x="875807" y="5026035"/>
                </a:lnTo>
                <a:lnTo>
                  <a:pt x="897396" y="5065800"/>
                </a:lnTo>
                <a:lnTo>
                  <a:pt x="919494" y="5105246"/>
                </a:lnTo>
                <a:lnTo>
                  <a:pt x="942097" y="5144368"/>
                </a:lnTo>
                <a:lnTo>
                  <a:pt x="965199" y="5183162"/>
                </a:lnTo>
                <a:lnTo>
                  <a:pt x="988798" y="5221624"/>
                </a:lnTo>
                <a:lnTo>
                  <a:pt x="1012888" y="5259748"/>
                </a:lnTo>
                <a:lnTo>
                  <a:pt x="1037465" y="5297532"/>
                </a:lnTo>
                <a:lnTo>
                  <a:pt x="1062524" y="5334969"/>
                </a:lnTo>
                <a:lnTo>
                  <a:pt x="1088061" y="5372057"/>
                </a:lnTo>
                <a:lnTo>
                  <a:pt x="1114073" y="5408790"/>
                </a:lnTo>
                <a:lnTo>
                  <a:pt x="1140553" y="5445165"/>
                </a:lnTo>
                <a:lnTo>
                  <a:pt x="1167499" y="5481176"/>
                </a:lnTo>
                <a:lnTo>
                  <a:pt x="1194905" y="5516820"/>
                </a:lnTo>
                <a:lnTo>
                  <a:pt x="1222768" y="5552091"/>
                </a:lnTo>
                <a:lnTo>
                  <a:pt x="1251082" y="5586986"/>
                </a:lnTo>
                <a:lnTo>
                  <a:pt x="1279843" y="5621501"/>
                </a:lnTo>
                <a:lnTo>
                  <a:pt x="1309047" y="5655630"/>
                </a:lnTo>
                <a:lnTo>
                  <a:pt x="1338690" y="5689369"/>
                </a:lnTo>
                <a:lnTo>
                  <a:pt x="1368767" y="5722715"/>
                </a:lnTo>
                <a:lnTo>
                  <a:pt x="1399274" y="5755662"/>
                </a:lnTo>
                <a:lnTo>
                  <a:pt x="1430206" y="5788207"/>
                </a:lnTo>
                <a:lnTo>
                  <a:pt x="1461560" y="5820344"/>
                </a:lnTo>
                <a:lnTo>
                  <a:pt x="1493329" y="5852069"/>
                </a:lnTo>
                <a:lnTo>
                  <a:pt x="1525511" y="5883379"/>
                </a:lnTo>
                <a:lnTo>
                  <a:pt x="1558101" y="5914268"/>
                </a:lnTo>
                <a:lnTo>
                  <a:pt x="1591094" y="5944733"/>
                </a:lnTo>
                <a:lnTo>
                  <a:pt x="1624485" y="5974768"/>
                </a:lnTo>
                <a:lnTo>
                  <a:pt x="1658272" y="6004370"/>
                </a:lnTo>
                <a:lnTo>
                  <a:pt x="1692448" y="6033534"/>
                </a:lnTo>
                <a:lnTo>
                  <a:pt x="1727011" y="6062256"/>
                </a:lnTo>
                <a:lnTo>
                  <a:pt x="1761954" y="6090531"/>
                </a:lnTo>
                <a:lnTo>
                  <a:pt x="1797275" y="6118354"/>
                </a:lnTo>
                <a:lnTo>
                  <a:pt x="1832968" y="6145723"/>
                </a:lnTo>
                <a:lnTo>
                  <a:pt x="1869029" y="6172631"/>
                </a:lnTo>
                <a:lnTo>
                  <a:pt x="1905454" y="6199075"/>
                </a:lnTo>
                <a:lnTo>
                  <a:pt x="1942239" y="6225050"/>
                </a:lnTo>
                <a:lnTo>
                  <a:pt x="1979378" y="6250553"/>
                </a:lnTo>
                <a:lnTo>
                  <a:pt x="2016868" y="6275577"/>
                </a:lnTo>
                <a:lnTo>
                  <a:pt x="2054703" y="6300120"/>
                </a:lnTo>
                <a:lnTo>
                  <a:pt x="2092881" y="6324177"/>
                </a:lnTo>
                <a:lnTo>
                  <a:pt x="2131396" y="6347743"/>
                </a:lnTo>
                <a:lnTo>
                  <a:pt x="2170244" y="6370814"/>
                </a:lnTo>
                <a:lnTo>
                  <a:pt x="2209420" y="6393385"/>
                </a:lnTo>
                <a:lnTo>
                  <a:pt x="2248921" y="6415452"/>
                </a:lnTo>
                <a:lnTo>
                  <a:pt x="2288741" y="6437012"/>
                </a:lnTo>
                <a:lnTo>
                  <a:pt x="2328877" y="6458058"/>
                </a:lnTo>
                <a:lnTo>
                  <a:pt x="2369323" y="6478588"/>
                </a:lnTo>
                <a:lnTo>
                  <a:pt x="2410076" y="6498596"/>
                </a:lnTo>
                <a:lnTo>
                  <a:pt x="2451132" y="6518079"/>
                </a:lnTo>
                <a:lnTo>
                  <a:pt x="2492484" y="6537031"/>
                </a:lnTo>
                <a:lnTo>
                  <a:pt x="2534131" y="6555448"/>
                </a:lnTo>
                <a:lnTo>
                  <a:pt x="2576066" y="6573327"/>
                </a:lnTo>
                <a:lnTo>
                  <a:pt x="2618286" y="6590662"/>
                </a:lnTo>
                <a:lnTo>
                  <a:pt x="2660785" y="6607449"/>
                </a:lnTo>
                <a:lnTo>
                  <a:pt x="2703561" y="6623684"/>
                </a:lnTo>
                <a:lnTo>
                  <a:pt x="2746608" y="6639363"/>
                </a:lnTo>
                <a:lnTo>
                  <a:pt x="2789921" y="6654480"/>
                </a:lnTo>
                <a:lnTo>
                  <a:pt x="2833498" y="6669032"/>
                </a:lnTo>
                <a:lnTo>
                  <a:pt x="2877332" y="6683015"/>
                </a:lnTo>
                <a:lnTo>
                  <a:pt x="2921420" y="6696423"/>
                </a:lnTo>
                <a:lnTo>
                  <a:pt x="2965757" y="6709253"/>
                </a:lnTo>
                <a:lnTo>
                  <a:pt x="3010340" y="6721499"/>
                </a:lnTo>
                <a:lnTo>
                  <a:pt x="3055162" y="6733159"/>
                </a:lnTo>
                <a:lnTo>
                  <a:pt x="3100221" y="6744226"/>
                </a:lnTo>
                <a:lnTo>
                  <a:pt x="3145512" y="6754698"/>
                </a:lnTo>
                <a:lnTo>
                  <a:pt x="3191030" y="6764568"/>
                </a:lnTo>
                <a:lnTo>
                  <a:pt x="3236771" y="6773834"/>
                </a:lnTo>
                <a:lnTo>
                  <a:pt x="3282730" y="6782491"/>
                </a:lnTo>
                <a:lnTo>
                  <a:pt x="3328903" y="6790534"/>
                </a:lnTo>
                <a:lnTo>
                  <a:pt x="3375287" y="6797959"/>
                </a:lnTo>
                <a:lnTo>
                  <a:pt x="3421875" y="6804761"/>
                </a:lnTo>
                <a:lnTo>
                  <a:pt x="3468664" y="6810937"/>
                </a:lnTo>
                <a:lnTo>
                  <a:pt x="3515650" y="6816481"/>
                </a:lnTo>
                <a:lnTo>
                  <a:pt x="3562828" y="6821389"/>
                </a:lnTo>
                <a:lnTo>
                  <a:pt x="3610194" y="6825658"/>
                </a:lnTo>
                <a:lnTo>
                  <a:pt x="3657743" y="6829281"/>
                </a:lnTo>
                <a:lnTo>
                  <a:pt x="3705470" y="6832256"/>
                </a:lnTo>
                <a:lnTo>
                  <a:pt x="3753373" y="6834578"/>
                </a:lnTo>
                <a:lnTo>
                  <a:pt x="3801445" y="6836242"/>
                </a:lnTo>
                <a:lnTo>
                  <a:pt x="3849683" y="6837244"/>
                </a:lnTo>
                <a:lnTo>
                  <a:pt x="3898083" y="6837580"/>
                </a:lnTo>
                <a:lnTo>
                  <a:pt x="3898083" y="6107108"/>
                </a:lnTo>
                <a:lnTo>
                  <a:pt x="3897664" y="6057369"/>
                </a:lnTo>
                <a:lnTo>
                  <a:pt x="3896327" y="6007750"/>
                </a:lnTo>
                <a:lnTo>
                  <a:pt x="3894078" y="5958262"/>
                </a:lnTo>
                <a:lnTo>
                  <a:pt x="3890921" y="5908916"/>
                </a:lnTo>
                <a:lnTo>
                  <a:pt x="3886862" y="5859723"/>
                </a:lnTo>
                <a:lnTo>
                  <a:pt x="3881907" y="5810694"/>
                </a:lnTo>
                <a:lnTo>
                  <a:pt x="3876061" y="5761840"/>
                </a:lnTo>
                <a:lnTo>
                  <a:pt x="3869328" y="5713173"/>
                </a:lnTo>
                <a:lnTo>
                  <a:pt x="3861714" y="5664702"/>
                </a:lnTo>
                <a:lnTo>
                  <a:pt x="3853225" y="5616440"/>
                </a:lnTo>
                <a:lnTo>
                  <a:pt x="3843866" y="5568398"/>
                </a:lnTo>
                <a:lnTo>
                  <a:pt x="3833641" y="5520585"/>
                </a:lnTo>
                <a:lnTo>
                  <a:pt x="3822557" y="5473014"/>
                </a:lnTo>
                <a:lnTo>
                  <a:pt x="3810618" y="5425695"/>
                </a:lnTo>
                <a:lnTo>
                  <a:pt x="3797830" y="5378640"/>
                </a:lnTo>
                <a:lnTo>
                  <a:pt x="3784199" y="5331859"/>
                </a:lnTo>
                <a:lnTo>
                  <a:pt x="3769728" y="5285364"/>
                </a:lnTo>
                <a:lnTo>
                  <a:pt x="3754424" y="5239165"/>
                </a:lnTo>
                <a:lnTo>
                  <a:pt x="3738293" y="5193274"/>
                </a:lnTo>
                <a:lnTo>
                  <a:pt x="3721338" y="5147702"/>
                </a:lnTo>
                <a:lnTo>
                  <a:pt x="3703566" y="5102459"/>
                </a:lnTo>
                <a:lnTo>
                  <a:pt x="3684982" y="5057556"/>
                </a:lnTo>
                <a:lnTo>
                  <a:pt x="3665591" y="5013005"/>
                </a:lnTo>
                <a:lnTo>
                  <a:pt x="3645398" y="4968818"/>
                </a:lnTo>
                <a:lnTo>
                  <a:pt x="3624408" y="4925003"/>
                </a:lnTo>
                <a:lnTo>
                  <a:pt x="3602628" y="4881574"/>
                </a:lnTo>
                <a:lnTo>
                  <a:pt x="3580062" y="4838540"/>
                </a:lnTo>
                <a:lnTo>
                  <a:pt x="3556715" y="4795913"/>
                </a:lnTo>
                <a:lnTo>
                  <a:pt x="3532593" y="4753704"/>
                </a:lnTo>
                <a:lnTo>
                  <a:pt x="3507701" y="4711924"/>
                </a:lnTo>
                <a:lnTo>
                  <a:pt x="3482044" y="4670584"/>
                </a:lnTo>
                <a:lnTo>
                  <a:pt x="3455628" y="4629695"/>
                </a:lnTo>
                <a:lnTo>
                  <a:pt x="3428458" y="4589268"/>
                </a:lnTo>
                <a:lnTo>
                  <a:pt x="3400539" y="4549314"/>
                </a:lnTo>
                <a:lnTo>
                  <a:pt x="3371876" y="4509844"/>
                </a:lnTo>
                <a:lnTo>
                  <a:pt x="3342475" y="4470869"/>
                </a:lnTo>
                <a:lnTo>
                  <a:pt x="3312341" y="4432400"/>
                </a:lnTo>
                <a:lnTo>
                  <a:pt x="3281479" y="4394449"/>
                </a:lnTo>
                <a:lnTo>
                  <a:pt x="3249894" y="4357025"/>
                </a:lnTo>
                <a:lnTo>
                  <a:pt x="3217593" y="4320141"/>
                </a:lnTo>
                <a:lnTo>
                  <a:pt x="3184579" y="4283807"/>
                </a:lnTo>
                <a:lnTo>
                  <a:pt x="3150859" y="4248035"/>
                </a:lnTo>
                <a:lnTo>
                  <a:pt x="3116438" y="4212834"/>
                </a:lnTo>
                <a:lnTo>
                  <a:pt x="3081320" y="4178217"/>
                </a:lnTo>
                <a:lnTo>
                  <a:pt x="3045512" y="4144195"/>
                </a:lnTo>
                <a:lnTo>
                  <a:pt x="3009018" y="4110778"/>
                </a:lnTo>
                <a:lnTo>
                  <a:pt x="2971844" y="4077977"/>
                </a:lnTo>
                <a:lnTo>
                  <a:pt x="2933995" y="4045804"/>
                </a:lnTo>
                <a:lnTo>
                  <a:pt x="2895476" y="4014269"/>
                </a:lnTo>
                <a:lnTo>
                  <a:pt x="2941312" y="3996962"/>
                </a:lnTo>
                <a:lnTo>
                  <a:pt x="2986694" y="3978884"/>
                </a:lnTo>
                <a:lnTo>
                  <a:pt x="3031615" y="3960045"/>
                </a:lnTo>
                <a:lnTo>
                  <a:pt x="3076070" y="3940454"/>
                </a:lnTo>
                <a:lnTo>
                  <a:pt x="3120051" y="3920120"/>
                </a:lnTo>
                <a:lnTo>
                  <a:pt x="3163552" y="3899052"/>
                </a:lnTo>
                <a:lnTo>
                  <a:pt x="3206567" y="3877259"/>
                </a:lnTo>
                <a:lnTo>
                  <a:pt x="3249090" y="3854751"/>
                </a:lnTo>
                <a:lnTo>
                  <a:pt x="3291114" y="3831536"/>
                </a:lnTo>
                <a:lnTo>
                  <a:pt x="3332633" y="3807623"/>
                </a:lnTo>
                <a:lnTo>
                  <a:pt x="3373641" y="3783023"/>
                </a:lnTo>
                <a:lnTo>
                  <a:pt x="3414130" y="3757743"/>
                </a:lnTo>
                <a:lnTo>
                  <a:pt x="3454095" y="3731793"/>
                </a:lnTo>
                <a:lnTo>
                  <a:pt x="3493530" y="3705182"/>
                </a:lnTo>
                <a:lnTo>
                  <a:pt x="3532428" y="3677919"/>
                </a:lnTo>
                <a:lnTo>
                  <a:pt x="3570782" y="3650013"/>
                </a:lnTo>
                <a:lnTo>
                  <a:pt x="3608586" y="3621474"/>
                </a:lnTo>
                <a:lnTo>
                  <a:pt x="3645835" y="3592310"/>
                </a:lnTo>
                <a:lnTo>
                  <a:pt x="3682521" y="3562531"/>
                </a:lnTo>
                <a:lnTo>
                  <a:pt x="3718638" y="3532145"/>
                </a:lnTo>
                <a:lnTo>
                  <a:pt x="3754180" y="3501162"/>
                </a:lnTo>
                <a:lnTo>
                  <a:pt x="3789140" y="3469591"/>
                </a:lnTo>
                <a:lnTo>
                  <a:pt x="3823513" y="3437441"/>
                </a:lnTo>
                <a:lnTo>
                  <a:pt x="3857291" y="3404721"/>
                </a:lnTo>
                <a:lnTo>
                  <a:pt x="3890468" y="3371441"/>
                </a:lnTo>
                <a:lnTo>
                  <a:pt x="3923039" y="3337608"/>
                </a:lnTo>
                <a:lnTo>
                  <a:pt x="3954995" y="3303234"/>
                </a:lnTo>
                <a:lnTo>
                  <a:pt x="3986333" y="3268325"/>
                </a:lnTo>
                <a:lnTo>
                  <a:pt x="4017044" y="3232892"/>
                </a:lnTo>
                <a:lnTo>
                  <a:pt x="4047122" y="3196945"/>
                </a:lnTo>
                <a:lnTo>
                  <a:pt x="4076562" y="3160491"/>
                </a:lnTo>
                <a:lnTo>
                  <a:pt x="4105356" y="3123539"/>
                </a:lnTo>
                <a:lnTo>
                  <a:pt x="4133499" y="3086100"/>
                </a:lnTo>
                <a:lnTo>
                  <a:pt x="4160983" y="3048183"/>
                </a:lnTo>
                <a:lnTo>
                  <a:pt x="4187804" y="3009795"/>
                </a:lnTo>
                <a:lnTo>
                  <a:pt x="4213953" y="2970947"/>
                </a:lnTo>
                <a:lnTo>
                  <a:pt x="4239426" y="2931648"/>
                </a:lnTo>
                <a:lnTo>
                  <a:pt x="4264215" y="2891906"/>
                </a:lnTo>
                <a:lnTo>
                  <a:pt x="4288314" y="2851731"/>
                </a:lnTo>
                <a:lnTo>
                  <a:pt x="4311717" y="2811131"/>
                </a:lnTo>
                <a:lnTo>
                  <a:pt x="4334417" y="2770117"/>
                </a:lnTo>
                <a:lnTo>
                  <a:pt x="4356409" y="2728697"/>
                </a:lnTo>
                <a:lnTo>
                  <a:pt x="4377685" y="2686880"/>
                </a:lnTo>
                <a:lnTo>
                  <a:pt x="4398239" y="2644675"/>
                </a:lnTo>
                <a:lnTo>
                  <a:pt x="4418065" y="2602092"/>
                </a:lnTo>
                <a:lnTo>
                  <a:pt x="4437157" y="2559139"/>
                </a:lnTo>
                <a:lnTo>
                  <a:pt x="4455509" y="2515826"/>
                </a:lnTo>
                <a:lnTo>
                  <a:pt x="4473113" y="2472162"/>
                </a:lnTo>
                <a:lnTo>
                  <a:pt x="4489963" y="2428155"/>
                </a:lnTo>
                <a:lnTo>
                  <a:pt x="4506054" y="2383816"/>
                </a:lnTo>
                <a:lnTo>
                  <a:pt x="4521378" y="2339152"/>
                </a:lnTo>
                <a:lnTo>
                  <a:pt x="4535930" y="2294174"/>
                </a:lnTo>
                <a:lnTo>
                  <a:pt x="4549702" y="2248890"/>
                </a:lnTo>
                <a:lnTo>
                  <a:pt x="4562690" y="2203309"/>
                </a:lnTo>
                <a:lnTo>
                  <a:pt x="4574885" y="2157441"/>
                </a:lnTo>
                <a:lnTo>
                  <a:pt x="4586283" y="2111294"/>
                </a:lnTo>
                <a:lnTo>
                  <a:pt x="4596876" y="2064879"/>
                </a:lnTo>
                <a:lnTo>
                  <a:pt x="4606658" y="2018203"/>
                </a:lnTo>
                <a:lnTo>
                  <a:pt x="4615623" y="1971276"/>
                </a:lnTo>
                <a:lnTo>
                  <a:pt x="4623764" y="1924107"/>
                </a:lnTo>
                <a:lnTo>
                  <a:pt x="4631076" y="1876705"/>
                </a:lnTo>
                <a:lnTo>
                  <a:pt x="4637551" y="1829079"/>
                </a:lnTo>
                <a:lnTo>
                  <a:pt x="4643183" y="1781239"/>
                </a:lnTo>
                <a:lnTo>
                  <a:pt x="4647967" y="1733194"/>
                </a:lnTo>
                <a:lnTo>
                  <a:pt x="4651894" y="1684952"/>
                </a:lnTo>
                <a:lnTo>
                  <a:pt x="4654961" y="1636522"/>
                </a:lnTo>
                <a:lnTo>
                  <a:pt x="4657159" y="1587915"/>
                </a:lnTo>
                <a:lnTo>
                  <a:pt x="4658482" y="1539138"/>
                </a:lnTo>
                <a:lnTo>
                  <a:pt x="4658925" y="1490202"/>
                </a:lnTo>
                <a:lnTo>
                  <a:pt x="4658925" y="759790"/>
                </a:lnTo>
                <a:lnTo>
                  <a:pt x="4607560" y="760148"/>
                </a:lnTo>
                <a:lnTo>
                  <a:pt x="4556226" y="761272"/>
                </a:lnTo>
                <a:lnTo>
                  <a:pt x="4504931" y="763164"/>
                </a:lnTo>
                <a:lnTo>
                  <a:pt x="4453683" y="765820"/>
                </a:lnTo>
                <a:lnTo>
                  <a:pt x="4402491" y="769241"/>
                </a:lnTo>
                <a:lnTo>
                  <a:pt x="4351362" y="773425"/>
                </a:lnTo>
                <a:lnTo>
                  <a:pt x="4300307" y="778370"/>
                </a:lnTo>
                <a:lnTo>
                  <a:pt x="4249332" y="784076"/>
                </a:lnTo>
                <a:lnTo>
                  <a:pt x="4198448" y="790541"/>
                </a:lnTo>
                <a:lnTo>
                  <a:pt x="4147661" y="797764"/>
                </a:lnTo>
                <a:lnTo>
                  <a:pt x="4096981" y="805744"/>
                </a:lnTo>
                <a:lnTo>
                  <a:pt x="4046415" y="814480"/>
                </a:lnTo>
                <a:lnTo>
                  <a:pt x="3995974" y="823970"/>
                </a:lnTo>
                <a:lnTo>
                  <a:pt x="3945664" y="834214"/>
                </a:lnTo>
                <a:lnTo>
                  <a:pt x="3895494" y="845209"/>
                </a:lnTo>
                <a:lnTo>
                  <a:pt x="3896588" y="816639"/>
                </a:lnTo>
                <a:lnTo>
                  <a:pt x="3897401" y="788031"/>
                </a:lnTo>
                <a:lnTo>
                  <a:pt x="3897908" y="759346"/>
                </a:lnTo>
                <a:lnTo>
                  <a:pt x="3898082" y="730547"/>
                </a:lnTo>
                <a:lnTo>
                  <a:pt x="3898082" y="0"/>
                </a:lnTo>
                <a:lnTo>
                  <a:pt x="3849683" y="334"/>
                </a:lnTo>
                <a:lnTo>
                  <a:pt x="3801445" y="1335"/>
                </a:lnTo>
                <a:lnTo>
                  <a:pt x="3753373" y="2999"/>
                </a:lnTo>
                <a:lnTo>
                  <a:pt x="3705471" y="5320"/>
                </a:lnTo>
                <a:lnTo>
                  <a:pt x="3657743" y="8294"/>
                </a:lnTo>
                <a:lnTo>
                  <a:pt x="3610194" y="11917"/>
                </a:lnTo>
                <a:lnTo>
                  <a:pt x="3562829" y="16185"/>
                </a:lnTo>
                <a:lnTo>
                  <a:pt x="3515652" y="21092"/>
                </a:lnTo>
                <a:lnTo>
                  <a:pt x="3468666" y="26636"/>
                </a:lnTo>
                <a:lnTo>
                  <a:pt x="3421877" y="32811"/>
                </a:lnTo>
                <a:lnTo>
                  <a:pt x="3375289" y="39613"/>
                </a:lnTo>
                <a:lnTo>
                  <a:pt x="3328907" y="47037"/>
                </a:lnTo>
                <a:lnTo>
                  <a:pt x="3282734" y="55079"/>
                </a:lnTo>
                <a:lnTo>
                  <a:pt x="3236775" y="63735"/>
                </a:lnTo>
                <a:lnTo>
                  <a:pt x="3191035" y="73001"/>
                </a:lnTo>
                <a:lnTo>
                  <a:pt x="3145518" y="82872"/>
                </a:lnTo>
                <a:lnTo>
                  <a:pt x="3100228" y="93343"/>
                </a:lnTo>
                <a:lnTo>
                  <a:pt x="3055170" y="104410"/>
                </a:lnTo>
                <a:lnTo>
                  <a:pt x="3010348" y="116069"/>
                </a:lnTo>
                <a:lnTo>
                  <a:pt x="2965767" y="128315"/>
                </a:lnTo>
                <a:lnTo>
                  <a:pt x="2921430" y="141145"/>
                </a:lnTo>
                <a:lnTo>
                  <a:pt x="2877343" y="154553"/>
                </a:lnTo>
                <a:lnTo>
                  <a:pt x="2833510" y="168535"/>
                </a:lnTo>
                <a:lnTo>
                  <a:pt x="2789935" y="183087"/>
                </a:lnTo>
                <a:lnTo>
                  <a:pt x="2746622" y="198204"/>
                </a:lnTo>
                <a:lnTo>
                  <a:pt x="2703576" y="213882"/>
                </a:lnTo>
                <a:lnTo>
                  <a:pt x="2660802" y="230117"/>
                </a:lnTo>
                <a:lnTo>
                  <a:pt x="2618303" y="246905"/>
                </a:lnTo>
                <a:lnTo>
                  <a:pt x="2576084" y="264240"/>
                </a:lnTo>
                <a:lnTo>
                  <a:pt x="2534150" y="282118"/>
                </a:lnTo>
                <a:lnTo>
                  <a:pt x="2492505" y="300536"/>
                </a:lnTo>
                <a:lnTo>
                  <a:pt x="2451153" y="319488"/>
                </a:lnTo>
                <a:lnTo>
                  <a:pt x="2410099" y="338970"/>
                </a:lnTo>
                <a:lnTo>
                  <a:pt x="2369348" y="358979"/>
                </a:lnTo>
                <a:lnTo>
                  <a:pt x="2328902" y="379509"/>
                </a:lnTo>
                <a:lnTo>
                  <a:pt x="2288768" y="400555"/>
                </a:lnTo>
                <a:lnTo>
                  <a:pt x="2248949" y="422115"/>
                </a:lnTo>
                <a:lnTo>
                  <a:pt x="2209449" y="444183"/>
                </a:lnTo>
                <a:lnTo>
                  <a:pt x="2170274" y="466754"/>
                </a:lnTo>
                <a:lnTo>
                  <a:pt x="2131427" y="489826"/>
                </a:lnTo>
                <a:lnTo>
                  <a:pt x="2092913" y="513392"/>
                </a:lnTo>
                <a:lnTo>
                  <a:pt x="2054737" y="537449"/>
                </a:lnTo>
                <a:lnTo>
                  <a:pt x="2016902" y="561992"/>
                </a:lnTo>
                <a:lnTo>
                  <a:pt x="1979414" y="587017"/>
                </a:lnTo>
                <a:lnTo>
                  <a:pt x="1942275" y="612520"/>
                </a:lnTo>
                <a:lnTo>
                  <a:pt x="1905492" y="638496"/>
                </a:lnTo>
                <a:lnTo>
                  <a:pt x="1869068" y="664941"/>
                </a:lnTo>
                <a:lnTo>
                  <a:pt x="1833008" y="691850"/>
                </a:lnTo>
                <a:lnTo>
                  <a:pt x="1797316" y="719219"/>
                </a:lnTo>
                <a:lnTo>
                  <a:pt x="1761997" y="747043"/>
                </a:lnTo>
                <a:lnTo>
                  <a:pt x="1727054" y="775319"/>
                </a:lnTo>
                <a:lnTo>
                  <a:pt x="1692493" y="804041"/>
                </a:lnTo>
                <a:lnTo>
                  <a:pt x="1658317" y="833206"/>
                </a:lnTo>
                <a:lnTo>
                  <a:pt x="1624532" y="862808"/>
                </a:lnTo>
                <a:lnTo>
                  <a:pt x="1591141" y="892845"/>
                </a:lnTo>
                <a:lnTo>
                  <a:pt x="1558149" y="923310"/>
                </a:lnTo>
                <a:lnTo>
                  <a:pt x="1525561" y="954200"/>
                </a:lnTo>
                <a:lnTo>
                  <a:pt x="1493380" y="985511"/>
                </a:lnTo>
                <a:lnTo>
                  <a:pt x="1461611" y="1017238"/>
                </a:lnTo>
                <a:lnTo>
                  <a:pt x="1430259" y="1049376"/>
                </a:lnTo>
                <a:lnTo>
                  <a:pt x="1399327" y="1081921"/>
                </a:lnTo>
                <a:lnTo>
                  <a:pt x="1368821" y="1114870"/>
                </a:lnTo>
                <a:lnTo>
                  <a:pt x="1338745" y="1148216"/>
                </a:lnTo>
                <a:lnTo>
                  <a:pt x="1309103" y="1181957"/>
                </a:lnTo>
                <a:lnTo>
                  <a:pt x="1279899" y="1216088"/>
                </a:lnTo>
                <a:lnTo>
                  <a:pt x="1251138" y="1250603"/>
                </a:lnTo>
                <a:lnTo>
                  <a:pt x="1222825" y="1285500"/>
                </a:lnTo>
                <a:lnTo>
                  <a:pt x="1194963" y="1320773"/>
                </a:lnTo>
                <a:lnTo>
                  <a:pt x="1167557" y="1356418"/>
                </a:lnTo>
                <a:lnTo>
                  <a:pt x="1140612" y="1392430"/>
                </a:lnTo>
                <a:lnTo>
                  <a:pt x="1114132" y="1428806"/>
                </a:lnTo>
                <a:lnTo>
                  <a:pt x="1088121" y="1465541"/>
                </a:lnTo>
                <a:lnTo>
                  <a:pt x="1062584" y="1502630"/>
                </a:lnTo>
                <a:lnTo>
                  <a:pt x="1037524" y="1540070"/>
                </a:lnTo>
                <a:lnTo>
                  <a:pt x="1012948" y="1577855"/>
                </a:lnTo>
                <a:lnTo>
                  <a:pt x="988858" y="1615981"/>
                </a:lnTo>
                <a:lnTo>
                  <a:pt x="965260" y="1654444"/>
                </a:lnTo>
                <a:lnTo>
                  <a:pt x="942157" y="1693240"/>
                </a:lnTo>
                <a:lnTo>
                  <a:pt x="919554" y="1732364"/>
                </a:lnTo>
                <a:lnTo>
                  <a:pt x="897456" y="1771811"/>
                </a:lnTo>
                <a:lnTo>
                  <a:pt x="875867" y="1811578"/>
                </a:lnTo>
                <a:lnTo>
                  <a:pt x="854791" y="1851660"/>
                </a:lnTo>
                <a:lnTo>
                  <a:pt x="834233" y="1892052"/>
                </a:lnTo>
                <a:lnTo>
                  <a:pt x="814197" y="1932751"/>
                </a:lnTo>
                <a:lnTo>
                  <a:pt x="794688" y="1973751"/>
                </a:lnTo>
                <a:lnTo>
                  <a:pt x="775709" y="2015049"/>
                </a:lnTo>
                <a:lnTo>
                  <a:pt x="757266" y="2056639"/>
                </a:lnTo>
                <a:lnTo>
                  <a:pt x="739362" y="2098519"/>
                </a:lnTo>
                <a:lnTo>
                  <a:pt x="722002" y="2140682"/>
                </a:lnTo>
                <a:lnTo>
                  <a:pt x="705191" y="2183125"/>
                </a:lnTo>
                <a:lnTo>
                  <a:pt x="688933" y="2225843"/>
                </a:lnTo>
                <a:lnTo>
                  <a:pt x="673232" y="2268833"/>
                </a:lnTo>
                <a:lnTo>
                  <a:pt x="658093" y="2312089"/>
                </a:lnTo>
                <a:lnTo>
                  <a:pt x="643520" y="2355607"/>
                </a:lnTo>
                <a:lnTo>
                  <a:pt x="629517" y="2399383"/>
                </a:lnTo>
                <a:lnTo>
                  <a:pt x="616090" y="2443413"/>
                </a:lnTo>
                <a:lnTo>
                  <a:pt x="603241" y="2487691"/>
                </a:lnTo>
                <a:lnTo>
                  <a:pt x="590977" y="2532214"/>
                </a:lnTo>
                <a:lnTo>
                  <a:pt x="579300" y="2576978"/>
                </a:lnTo>
                <a:lnTo>
                  <a:pt x="568216" y="2621977"/>
                </a:lnTo>
                <a:lnTo>
                  <a:pt x="557729" y="2667207"/>
                </a:lnTo>
                <a:lnTo>
                  <a:pt x="547843" y="2712665"/>
                </a:lnTo>
                <a:lnTo>
                  <a:pt x="538563" y="2758345"/>
                </a:lnTo>
                <a:lnTo>
                  <a:pt x="529893" y="2804244"/>
                </a:lnTo>
                <a:lnTo>
                  <a:pt x="521837" y="2850356"/>
                </a:lnTo>
                <a:lnTo>
                  <a:pt x="514400" y="2896678"/>
                </a:lnTo>
                <a:lnTo>
                  <a:pt x="507587" y="2943205"/>
                </a:lnTo>
                <a:lnTo>
                  <a:pt x="501401" y="2989933"/>
                </a:lnTo>
                <a:lnTo>
                  <a:pt x="495847" y="3036857"/>
                </a:lnTo>
                <a:lnTo>
                  <a:pt x="490930" y="3083972"/>
                </a:lnTo>
                <a:lnTo>
                  <a:pt x="486654" y="3131276"/>
                </a:lnTo>
                <a:lnTo>
                  <a:pt x="483023" y="3178762"/>
                </a:lnTo>
                <a:lnTo>
                  <a:pt x="480041" y="3226427"/>
                </a:lnTo>
                <a:lnTo>
                  <a:pt x="477714" y="3274267"/>
                </a:lnTo>
                <a:lnTo>
                  <a:pt x="476045" y="3322276"/>
                </a:lnTo>
                <a:lnTo>
                  <a:pt x="475040" y="3370451"/>
                </a:lnTo>
                <a:lnTo>
                  <a:pt x="474701" y="3418787"/>
                </a:lnTo>
              </a:path>
            </a:pathLst>
          </a:custGeom>
          <a:ln w="25341">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1021955" y="1025795"/>
            <a:ext cx="9382647" cy="518540"/>
          </a:xfrm>
          <a:prstGeom prst="rect">
            <a:avLst/>
          </a:prstGeom>
        </p:spPr>
        <p:txBody>
          <a:bodyPr vert="horz" wrap="square" lIns="0" tIns="63500" rIns="0" bIns="0" rtlCol="0">
            <a:spAutoFit/>
          </a:bodyPr>
          <a:lstStyle/>
          <a:p>
            <a:pPr marL="12700" marR="5080">
              <a:lnSpc>
                <a:spcPts val="3130"/>
              </a:lnSpc>
              <a:spcBef>
                <a:spcPts val="500"/>
              </a:spcBef>
            </a:pPr>
            <a:r>
              <a:rPr spc="114" dirty="0"/>
              <a:t>Electric</a:t>
            </a:r>
            <a:r>
              <a:rPr spc="-75" dirty="0"/>
              <a:t> </a:t>
            </a:r>
            <a:r>
              <a:rPr spc="155" dirty="0"/>
              <a:t>Motorcycles </a:t>
            </a:r>
            <a:r>
              <a:rPr spc="125" dirty="0"/>
              <a:t>and</a:t>
            </a:r>
            <a:r>
              <a:rPr spc="-80" dirty="0"/>
              <a:t> </a:t>
            </a:r>
            <a:r>
              <a:rPr spc="260" dirty="0"/>
              <a:t>3-</a:t>
            </a:r>
            <a:r>
              <a:rPr spc="105" dirty="0"/>
              <a:t>Wheelers</a:t>
            </a:r>
            <a:endParaRPr lang="en-US"/>
          </a:p>
        </p:txBody>
      </p:sp>
      <p:sp>
        <p:nvSpPr>
          <p:cNvPr id="5" name="object 5"/>
          <p:cNvSpPr txBox="1"/>
          <p:nvPr/>
        </p:nvSpPr>
        <p:spPr>
          <a:xfrm>
            <a:off x="6095403" y="3221509"/>
            <a:ext cx="4541272" cy="1997342"/>
          </a:xfrm>
          <a:prstGeom prst="rect">
            <a:avLst/>
          </a:prstGeom>
        </p:spPr>
        <p:txBody>
          <a:bodyPr vert="horz" wrap="square" lIns="0" tIns="47625" rIns="0" bIns="0" rtlCol="0" anchor="t">
            <a:spAutoFit/>
          </a:bodyPr>
          <a:lstStyle/>
          <a:p>
            <a:pPr marL="241300" marR="5080" indent="-228600">
              <a:lnSpc>
                <a:spcPts val="2160"/>
              </a:lnSpc>
              <a:spcBef>
                <a:spcPts val="375"/>
              </a:spcBef>
              <a:buFont typeface="Arial MT"/>
              <a:buChar char="•"/>
              <a:tabLst>
                <a:tab pos="241300" algn="l"/>
              </a:tabLst>
            </a:pPr>
            <a:r>
              <a:rPr sz="2000" spc="110" dirty="0">
                <a:solidFill>
                  <a:srgbClr val="1F1B1B"/>
                </a:solidFill>
                <a:latin typeface="Tahoma"/>
                <a:cs typeface="Tahoma"/>
              </a:rPr>
              <a:t>Motorcycles</a:t>
            </a:r>
            <a:r>
              <a:rPr sz="2000" spc="-90" dirty="0">
                <a:solidFill>
                  <a:srgbClr val="1F1B1B"/>
                </a:solidFill>
                <a:latin typeface="Tahoma"/>
                <a:cs typeface="Tahoma"/>
              </a:rPr>
              <a:t> </a:t>
            </a:r>
            <a:r>
              <a:rPr sz="2000" spc="60" dirty="0">
                <a:solidFill>
                  <a:srgbClr val="1F1B1B"/>
                </a:solidFill>
                <a:latin typeface="Tahoma"/>
                <a:cs typeface="Tahoma"/>
              </a:rPr>
              <a:t>or</a:t>
            </a:r>
            <a:r>
              <a:rPr sz="2000" spc="-65" dirty="0">
                <a:solidFill>
                  <a:srgbClr val="1F1B1B"/>
                </a:solidFill>
                <a:latin typeface="Tahoma"/>
                <a:cs typeface="Tahoma"/>
              </a:rPr>
              <a:t> </a:t>
            </a:r>
            <a:r>
              <a:rPr sz="2000" spc="190" dirty="0">
                <a:solidFill>
                  <a:srgbClr val="1F1B1B"/>
                </a:solidFill>
                <a:latin typeface="Tahoma"/>
                <a:cs typeface="Tahoma"/>
              </a:rPr>
              <a:t>3-</a:t>
            </a:r>
            <a:r>
              <a:rPr sz="2000" spc="90" dirty="0">
                <a:solidFill>
                  <a:srgbClr val="1F1B1B"/>
                </a:solidFill>
                <a:latin typeface="Tahoma"/>
                <a:cs typeface="Tahoma"/>
              </a:rPr>
              <a:t>wheelers</a:t>
            </a:r>
            <a:r>
              <a:rPr sz="2000" spc="-65" dirty="0">
                <a:solidFill>
                  <a:srgbClr val="1F1B1B"/>
                </a:solidFill>
                <a:latin typeface="Tahoma"/>
                <a:cs typeface="Tahoma"/>
              </a:rPr>
              <a:t> </a:t>
            </a:r>
            <a:r>
              <a:rPr sz="2000" spc="60" dirty="0">
                <a:solidFill>
                  <a:srgbClr val="1F1B1B"/>
                </a:solidFill>
                <a:latin typeface="Tahoma"/>
                <a:cs typeface="Tahoma"/>
              </a:rPr>
              <a:t>for</a:t>
            </a:r>
            <a:r>
              <a:rPr sz="2000" spc="-55" dirty="0">
                <a:solidFill>
                  <a:srgbClr val="1F1B1B"/>
                </a:solidFill>
                <a:latin typeface="Tahoma"/>
                <a:cs typeface="Tahoma"/>
              </a:rPr>
              <a:t> </a:t>
            </a:r>
            <a:r>
              <a:rPr sz="2000" spc="70" dirty="0">
                <a:solidFill>
                  <a:srgbClr val="1F1B1B"/>
                </a:solidFill>
                <a:latin typeface="Tahoma"/>
                <a:cs typeface="Tahoma"/>
              </a:rPr>
              <a:t>ride- </a:t>
            </a:r>
            <a:r>
              <a:rPr sz="2000" spc="45" dirty="0">
                <a:solidFill>
                  <a:srgbClr val="1F1B1B"/>
                </a:solidFill>
                <a:latin typeface="Tahoma"/>
                <a:cs typeface="Tahoma"/>
              </a:rPr>
              <a:t>hailing</a:t>
            </a:r>
            <a:r>
              <a:rPr sz="2000" spc="-75" dirty="0">
                <a:solidFill>
                  <a:srgbClr val="1F1B1B"/>
                </a:solidFill>
                <a:latin typeface="Tahoma"/>
                <a:cs typeface="Tahoma"/>
              </a:rPr>
              <a:t> </a:t>
            </a:r>
            <a:r>
              <a:rPr sz="2000" spc="60" dirty="0">
                <a:solidFill>
                  <a:srgbClr val="1F1B1B"/>
                </a:solidFill>
                <a:latin typeface="Tahoma"/>
                <a:cs typeface="Tahoma"/>
              </a:rPr>
              <a:t>or</a:t>
            </a:r>
            <a:r>
              <a:rPr sz="2000" spc="-55" dirty="0">
                <a:solidFill>
                  <a:srgbClr val="1F1B1B"/>
                </a:solidFill>
                <a:latin typeface="Tahoma"/>
                <a:cs typeface="Tahoma"/>
              </a:rPr>
              <a:t> </a:t>
            </a:r>
            <a:r>
              <a:rPr sz="2000" spc="40" dirty="0">
                <a:solidFill>
                  <a:srgbClr val="1F1B1B"/>
                </a:solidFill>
                <a:latin typeface="Tahoma"/>
                <a:cs typeface="Tahoma"/>
              </a:rPr>
              <a:t>rent</a:t>
            </a:r>
            <a:endParaRPr sz="2000" dirty="0">
              <a:latin typeface="Tahoma"/>
              <a:cs typeface="Tahoma"/>
            </a:endParaRPr>
          </a:p>
          <a:p>
            <a:pPr marL="241300" marR="655320" indent="-228600">
              <a:lnSpc>
                <a:spcPts val="2160"/>
              </a:lnSpc>
              <a:spcBef>
                <a:spcPts val="994"/>
              </a:spcBef>
              <a:buFont typeface="Arial MT"/>
              <a:buChar char="•"/>
              <a:tabLst>
                <a:tab pos="241300" algn="l"/>
              </a:tabLst>
            </a:pPr>
            <a:r>
              <a:rPr sz="2000" spc="110" dirty="0">
                <a:solidFill>
                  <a:srgbClr val="1F1B1B"/>
                </a:solidFill>
                <a:latin typeface="Tahoma"/>
                <a:cs typeface="Tahoma"/>
              </a:rPr>
              <a:t>Motorcycles</a:t>
            </a:r>
            <a:r>
              <a:rPr sz="2000" spc="-90" dirty="0">
                <a:solidFill>
                  <a:srgbClr val="1F1B1B"/>
                </a:solidFill>
                <a:latin typeface="Tahoma"/>
                <a:cs typeface="Tahoma"/>
              </a:rPr>
              <a:t> </a:t>
            </a:r>
            <a:r>
              <a:rPr sz="2000" spc="60" dirty="0">
                <a:solidFill>
                  <a:srgbClr val="1F1B1B"/>
                </a:solidFill>
                <a:latin typeface="Tahoma"/>
                <a:cs typeface="Tahoma"/>
              </a:rPr>
              <a:t>or</a:t>
            </a:r>
            <a:r>
              <a:rPr sz="2000" spc="-65" dirty="0">
                <a:solidFill>
                  <a:srgbClr val="1F1B1B"/>
                </a:solidFill>
                <a:latin typeface="Tahoma"/>
                <a:cs typeface="Tahoma"/>
              </a:rPr>
              <a:t> </a:t>
            </a:r>
            <a:r>
              <a:rPr sz="2000" spc="190" dirty="0">
                <a:solidFill>
                  <a:srgbClr val="1F1B1B"/>
                </a:solidFill>
                <a:latin typeface="Tahoma"/>
                <a:cs typeface="Tahoma"/>
              </a:rPr>
              <a:t>3-</a:t>
            </a:r>
            <a:r>
              <a:rPr sz="2000" spc="90" dirty="0">
                <a:solidFill>
                  <a:srgbClr val="1F1B1B"/>
                </a:solidFill>
                <a:latin typeface="Tahoma"/>
                <a:cs typeface="Tahoma"/>
              </a:rPr>
              <a:t>wheelers</a:t>
            </a:r>
            <a:r>
              <a:rPr sz="2000" spc="-60" dirty="0">
                <a:solidFill>
                  <a:srgbClr val="1F1B1B"/>
                </a:solidFill>
                <a:latin typeface="Tahoma"/>
                <a:cs typeface="Tahoma"/>
              </a:rPr>
              <a:t> </a:t>
            </a:r>
            <a:r>
              <a:rPr sz="2000" spc="35" dirty="0">
                <a:solidFill>
                  <a:srgbClr val="1F1B1B"/>
                </a:solidFill>
                <a:latin typeface="Tahoma"/>
                <a:cs typeface="Tahoma"/>
              </a:rPr>
              <a:t>for </a:t>
            </a:r>
            <a:r>
              <a:rPr sz="2000" spc="65" dirty="0">
                <a:solidFill>
                  <a:srgbClr val="1F1B1B"/>
                </a:solidFill>
                <a:latin typeface="Tahoma"/>
                <a:cs typeface="Tahoma"/>
              </a:rPr>
              <a:t>delivery</a:t>
            </a:r>
            <a:endParaRPr lang="en-GB" sz="2000" spc="65" dirty="0">
              <a:solidFill>
                <a:srgbClr val="1F1B1B"/>
              </a:solidFill>
              <a:latin typeface="Tahoma"/>
              <a:cs typeface="Tahoma"/>
            </a:endParaRPr>
          </a:p>
          <a:p>
            <a:pPr marL="241300" marR="655320" indent="-228600">
              <a:lnSpc>
                <a:spcPts val="2160"/>
              </a:lnSpc>
              <a:spcBef>
                <a:spcPts val="994"/>
              </a:spcBef>
              <a:buFont typeface="Arial MT"/>
              <a:buChar char="•"/>
              <a:tabLst>
                <a:tab pos="241300" algn="l"/>
              </a:tabLst>
            </a:pPr>
            <a:r>
              <a:rPr lang="es-CO" sz="2000" spc="65" dirty="0" err="1">
                <a:solidFill>
                  <a:srgbClr val="1F1B1B"/>
                </a:solidFill>
                <a:latin typeface="Tahoma"/>
                <a:cs typeface="Tahoma"/>
              </a:rPr>
              <a:t>Private</a:t>
            </a:r>
            <a:r>
              <a:rPr lang="es-CO" sz="2000" spc="65" dirty="0">
                <a:solidFill>
                  <a:srgbClr val="1F1B1B"/>
                </a:solidFill>
                <a:latin typeface="Tahoma"/>
                <a:cs typeface="Tahoma"/>
              </a:rPr>
              <a:t> </a:t>
            </a:r>
            <a:r>
              <a:rPr lang="es-CO" sz="2000" spc="65" dirty="0" err="1">
                <a:solidFill>
                  <a:srgbClr val="1F1B1B"/>
                </a:solidFill>
                <a:latin typeface="Tahoma"/>
                <a:cs typeface="Tahoma"/>
              </a:rPr>
              <a:t>units</a:t>
            </a:r>
            <a:r>
              <a:rPr lang="es-CO" sz="2000" spc="65" dirty="0">
                <a:solidFill>
                  <a:srgbClr val="1F1B1B"/>
                </a:solidFill>
                <a:latin typeface="Tahoma"/>
                <a:cs typeface="Tahoma"/>
              </a:rPr>
              <a:t> can </a:t>
            </a:r>
            <a:r>
              <a:rPr lang="es-CO" sz="2000" spc="65" dirty="0" err="1">
                <a:solidFill>
                  <a:srgbClr val="1F1B1B"/>
                </a:solidFill>
                <a:latin typeface="Tahoma"/>
                <a:cs typeface="Tahoma"/>
              </a:rPr>
              <a:t>also</a:t>
            </a:r>
            <a:r>
              <a:rPr lang="es-CO" sz="2000" spc="65" dirty="0">
                <a:solidFill>
                  <a:srgbClr val="1F1B1B"/>
                </a:solidFill>
                <a:latin typeface="Tahoma"/>
                <a:cs typeface="Tahoma"/>
              </a:rPr>
              <a:t> be </a:t>
            </a:r>
            <a:r>
              <a:rPr lang="es-CO" sz="2000" spc="65" dirty="0" err="1">
                <a:solidFill>
                  <a:srgbClr val="1F1B1B"/>
                </a:solidFill>
                <a:latin typeface="Tahoma"/>
                <a:cs typeface="Tahoma"/>
              </a:rPr>
              <a:t>included</a:t>
            </a:r>
            <a:endParaRPr lang="es-CO" sz="2000" spc="65" dirty="0" err="1">
              <a:solidFill>
                <a:srgbClr val="1F1B1B"/>
              </a:solidFill>
              <a:latin typeface="Tahoma"/>
              <a:ea typeface="Tahoma"/>
              <a:cs typeface="Tahoma"/>
            </a:endParaRPr>
          </a:p>
        </p:txBody>
      </p:sp>
      <p:grpSp>
        <p:nvGrpSpPr>
          <p:cNvPr id="6" name="object 6"/>
          <p:cNvGrpSpPr/>
          <p:nvPr/>
        </p:nvGrpSpPr>
        <p:grpSpPr>
          <a:xfrm>
            <a:off x="1003173" y="883805"/>
            <a:ext cx="10143744" cy="5436716"/>
            <a:chOff x="1003173" y="883805"/>
            <a:chExt cx="10143744" cy="5436716"/>
          </a:xfrm>
        </p:grpSpPr>
        <p:pic>
          <p:nvPicPr>
            <p:cNvPr id="10" name="object 10"/>
            <p:cNvPicPr/>
            <p:nvPr/>
          </p:nvPicPr>
          <p:blipFill>
            <a:blip r:embed="rId2" cstate="print"/>
            <a:stretch>
              <a:fillRect/>
            </a:stretch>
          </p:blipFill>
          <p:spPr>
            <a:xfrm>
              <a:off x="1003173" y="1973083"/>
              <a:ext cx="4353687" cy="4347438"/>
            </a:xfrm>
            <a:prstGeom prst="rect">
              <a:avLst/>
            </a:prstGeom>
          </p:spPr>
        </p:pic>
        <p:sp>
          <p:nvSpPr>
            <p:cNvPr id="11" name="object 11"/>
            <p:cNvSpPr/>
            <p:nvPr/>
          </p:nvSpPr>
          <p:spPr>
            <a:xfrm>
              <a:off x="10388727" y="883805"/>
              <a:ext cx="758190" cy="758190"/>
            </a:xfrm>
            <a:custGeom>
              <a:avLst/>
              <a:gdLst/>
              <a:ahLst/>
              <a:cxnLst/>
              <a:rect l="l" t="t" r="r" b="b"/>
              <a:pathLst>
                <a:path w="758190" h="758189">
                  <a:moveTo>
                    <a:pt x="757923" y="0"/>
                  </a:moveTo>
                  <a:lnTo>
                    <a:pt x="0" y="0"/>
                  </a:lnTo>
                  <a:lnTo>
                    <a:pt x="0" y="757923"/>
                  </a:lnTo>
                  <a:lnTo>
                    <a:pt x="757923" y="757923"/>
                  </a:lnTo>
                  <a:lnTo>
                    <a:pt x="757923" y="0"/>
                  </a:lnTo>
                  <a:close/>
                </a:path>
              </a:pathLst>
            </a:custGeom>
            <a:solidFill>
              <a:srgbClr val="3AF77C"/>
            </a:solidFill>
          </p:spPr>
          <p:txBody>
            <a:bodyPr wrap="square" lIns="0" tIns="0" rIns="0" bIns="0" rtlCol="0"/>
            <a:lstStyle/>
            <a:p>
              <a:endParaRPr/>
            </a:p>
          </p:txBody>
        </p:sp>
        <p:sp>
          <p:nvSpPr>
            <p:cNvPr id="12" name="object 12"/>
            <p:cNvSpPr/>
            <p:nvPr/>
          </p:nvSpPr>
          <p:spPr>
            <a:xfrm>
              <a:off x="10532636" y="1073035"/>
              <a:ext cx="471170" cy="367030"/>
            </a:xfrm>
            <a:custGeom>
              <a:avLst/>
              <a:gdLst/>
              <a:ahLst/>
              <a:cxnLst/>
              <a:rect l="l" t="t" r="r" b="b"/>
              <a:pathLst>
                <a:path w="471170" h="367030">
                  <a:moveTo>
                    <a:pt x="357878" y="0"/>
                  </a:moveTo>
                  <a:lnTo>
                    <a:pt x="92123" y="0"/>
                  </a:lnTo>
                  <a:lnTo>
                    <a:pt x="86653" y="1269"/>
                  </a:lnTo>
                  <a:lnTo>
                    <a:pt x="74886" y="5079"/>
                  </a:lnTo>
                  <a:lnTo>
                    <a:pt x="51351" y="11429"/>
                  </a:lnTo>
                  <a:lnTo>
                    <a:pt x="16478" y="43179"/>
                  </a:lnTo>
                  <a:lnTo>
                    <a:pt x="8566" y="66039"/>
                  </a:lnTo>
                  <a:lnTo>
                    <a:pt x="4677" y="77469"/>
                  </a:lnTo>
                  <a:lnTo>
                    <a:pt x="1942" y="83819"/>
                  </a:lnTo>
                  <a:lnTo>
                    <a:pt x="791" y="91439"/>
                  </a:lnTo>
                  <a:lnTo>
                    <a:pt x="359" y="99059"/>
                  </a:lnTo>
                  <a:lnTo>
                    <a:pt x="348" y="101599"/>
                  </a:lnTo>
                  <a:lnTo>
                    <a:pt x="228" y="129539"/>
                  </a:lnTo>
                  <a:lnTo>
                    <a:pt x="112" y="165099"/>
                  </a:lnTo>
                  <a:lnTo>
                    <a:pt x="0" y="293369"/>
                  </a:lnTo>
                  <a:lnTo>
                    <a:pt x="1595" y="302259"/>
                  </a:lnTo>
                  <a:lnTo>
                    <a:pt x="6018" y="308609"/>
                  </a:lnTo>
                  <a:lnTo>
                    <a:pt x="12722" y="314959"/>
                  </a:lnTo>
                  <a:lnTo>
                    <a:pt x="21159" y="317499"/>
                  </a:lnTo>
                  <a:lnTo>
                    <a:pt x="31379" y="317499"/>
                  </a:lnTo>
                  <a:lnTo>
                    <a:pt x="31379" y="318769"/>
                  </a:lnTo>
                  <a:lnTo>
                    <a:pt x="31739" y="320039"/>
                  </a:lnTo>
                  <a:lnTo>
                    <a:pt x="31739" y="321309"/>
                  </a:lnTo>
                  <a:lnTo>
                    <a:pt x="36456" y="339089"/>
                  </a:lnTo>
                  <a:lnTo>
                    <a:pt x="45990" y="353059"/>
                  </a:lnTo>
                  <a:lnTo>
                    <a:pt x="59572" y="363219"/>
                  </a:lnTo>
                  <a:lnTo>
                    <a:pt x="76434" y="367029"/>
                  </a:lnTo>
                  <a:lnTo>
                    <a:pt x="92242" y="365759"/>
                  </a:lnTo>
                  <a:lnTo>
                    <a:pt x="106383" y="358140"/>
                  </a:lnTo>
                  <a:lnTo>
                    <a:pt x="113062" y="350520"/>
                  </a:lnTo>
                  <a:lnTo>
                    <a:pt x="78377" y="350519"/>
                  </a:lnTo>
                  <a:lnTo>
                    <a:pt x="66136" y="347979"/>
                  </a:lnTo>
                  <a:lnTo>
                    <a:pt x="56075" y="340359"/>
                  </a:lnTo>
                  <a:lnTo>
                    <a:pt x="49319" y="330199"/>
                  </a:lnTo>
                  <a:lnTo>
                    <a:pt x="46997" y="317499"/>
                  </a:lnTo>
                  <a:lnTo>
                    <a:pt x="49689" y="303529"/>
                  </a:lnTo>
                  <a:lnTo>
                    <a:pt x="51405" y="300989"/>
                  </a:lnTo>
                  <a:lnTo>
                    <a:pt x="32531" y="300989"/>
                  </a:lnTo>
                  <a:lnTo>
                    <a:pt x="29004" y="299719"/>
                  </a:lnTo>
                  <a:lnTo>
                    <a:pt x="17993" y="299719"/>
                  </a:lnTo>
                  <a:lnTo>
                    <a:pt x="15617" y="297179"/>
                  </a:lnTo>
                  <a:lnTo>
                    <a:pt x="15617" y="184149"/>
                  </a:lnTo>
                  <a:lnTo>
                    <a:pt x="143291" y="184150"/>
                  </a:lnTo>
                  <a:lnTo>
                    <a:pt x="139553" y="177800"/>
                  </a:lnTo>
                  <a:lnTo>
                    <a:pt x="134411" y="172720"/>
                  </a:lnTo>
                  <a:lnTo>
                    <a:pt x="128109" y="168910"/>
                  </a:lnTo>
                  <a:lnTo>
                    <a:pt x="126958" y="167640"/>
                  </a:lnTo>
                  <a:lnTo>
                    <a:pt x="125734" y="166370"/>
                  </a:lnTo>
                  <a:lnTo>
                    <a:pt x="15689" y="166369"/>
                  </a:lnTo>
                  <a:lnTo>
                    <a:pt x="15800" y="121919"/>
                  </a:lnTo>
                  <a:lnTo>
                    <a:pt x="19216" y="83819"/>
                  </a:lnTo>
                  <a:lnTo>
                    <a:pt x="35265" y="38099"/>
                  </a:lnTo>
                  <a:lnTo>
                    <a:pt x="36057" y="34289"/>
                  </a:lnTo>
                  <a:lnTo>
                    <a:pt x="38432" y="33019"/>
                  </a:lnTo>
                  <a:lnTo>
                    <a:pt x="41167" y="30479"/>
                  </a:lnTo>
                  <a:lnTo>
                    <a:pt x="68426" y="22859"/>
                  </a:lnTo>
                  <a:lnTo>
                    <a:pt x="82198" y="20319"/>
                  </a:lnTo>
                  <a:lnTo>
                    <a:pt x="96010" y="16510"/>
                  </a:lnTo>
                  <a:lnTo>
                    <a:pt x="98745" y="16510"/>
                  </a:lnTo>
                  <a:lnTo>
                    <a:pt x="101120" y="15240"/>
                  </a:lnTo>
                  <a:lnTo>
                    <a:pt x="379187" y="15240"/>
                  </a:lnTo>
                  <a:lnTo>
                    <a:pt x="376268" y="11430"/>
                  </a:lnTo>
                  <a:lnTo>
                    <a:pt x="370831" y="6350"/>
                  </a:lnTo>
                  <a:lnTo>
                    <a:pt x="364618" y="2540"/>
                  </a:lnTo>
                  <a:lnTo>
                    <a:pt x="357878" y="0"/>
                  </a:lnTo>
                  <a:close/>
                </a:path>
                <a:path w="471170" h="367030">
                  <a:moveTo>
                    <a:pt x="395126" y="292100"/>
                  </a:moveTo>
                  <a:lnTo>
                    <a:pt x="375621" y="292100"/>
                  </a:lnTo>
                  <a:lnTo>
                    <a:pt x="378716" y="293370"/>
                  </a:lnTo>
                  <a:lnTo>
                    <a:pt x="378356" y="294640"/>
                  </a:lnTo>
                  <a:lnTo>
                    <a:pt x="377924" y="295910"/>
                  </a:lnTo>
                  <a:lnTo>
                    <a:pt x="377924" y="297180"/>
                  </a:lnTo>
                  <a:lnTo>
                    <a:pt x="376549" y="312420"/>
                  </a:lnTo>
                  <a:lnTo>
                    <a:pt x="403043" y="354330"/>
                  </a:lnTo>
                  <a:lnTo>
                    <a:pt x="418938" y="359410"/>
                  </a:lnTo>
                  <a:lnTo>
                    <a:pt x="434989" y="358140"/>
                  </a:lnTo>
                  <a:lnTo>
                    <a:pt x="449569" y="351790"/>
                  </a:lnTo>
                  <a:lnTo>
                    <a:pt x="458500" y="342900"/>
                  </a:lnTo>
                  <a:lnTo>
                    <a:pt x="422785" y="342900"/>
                  </a:lnTo>
                  <a:lnTo>
                    <a:pt x="413550" y="341630"/>
                  </a:lnTo>
                  <a:lnTo>
                    <a:pt x="392031" y="309880"/>
                  </a:lnTo>
                  <a:lnTo>
                    <a:pt x="392391" y="307340"/>
                  </a:lnTo>
                  <a:lnTo>
                    <a:pt x="392391" y="304800"/>
                  </a:lnTo>
                  <a:lnTo>
                    <a:pt x="393542" y="293370"/>
                  </a:lnTo>
                  <a:lnTo>
                    <a:pt x="395126" y="292100"/>
                  </a:lnTo>
                  <a:close/>
                </a:path>
                <a:path w="471170" h="367030">
                  <a:moveTo>
                    <a:pt x="112008" y="283210"/>
                  </a:moveTo>
                  <a:lnTo>
                    <a:pt x="78737" y="283209"/>
                  </a:lnTo>
                  <a:lnTo>
                    <a:pt x="91123" y="287019"/>
                  </a:lnTo>
                  <a:lnTo>
                    <a:pt x="101120" y="294640"/>
                  </a:lnTo>
                  <a:lnTo>
                    <a:pt x="107663" y="304800"/>
                  </a:lnTo>
                  <a:lnTo>
                    <a:pt x="109685" y="317500"/>
                  </a:lnTo>
                  <a:lnTo>
                    <a:pt x="107474" y="330200"/>
                  </a:lnTo>
                  <a:lnTo>
                    <a:pt x="100904" y="340360"/>
                  </a:lnTo>
                  <a:lnTo>
                    <a:pt x="90880" y="347979"/>
                  </a:lnTo>
                  <a:lnTo>
                    <a:pt x="78305" y="350519"/>
                  </a:lnTo>
                  <a:lnTo>
                    <a:pt x="113062" y="350520"/>
                  </a:lnTo>
                  <a:lnTo>
                    <a:pt x="117515" y="345440"/>
                  </a:lnTo>
                  <a:lnTo>
                    <a:pt x="124295" y="330200"/>
                  </a:lnTo>
                  <a:lnTo>
                    <a:pt x="125087" y="326390"/>
                  </a:lnTo>
                  <a:lnTo>
                    <a:pt x="125087" y="320040"/>
                  </a:lnTo>
                  <a:lnTo>
                    <a:pt x="127462" y="318770"/>
                  </a:lnTo>
                  <a:lnTo>
                    <a:pt x="130197" y="316230"/>
                  </a:lnTo>
                  <a:lnTo>
                    <a:pt x="347183" y="316230"/>
                  </a:lnTo>
                  <a:lnTo>
                    <a:pt x="350998" y="314960"/>
                  </a:lnTo>
                  <a:lnTo>
                    <a:pt x="357805" y="309880"/>
                  </a:lnTo>
                  <a:lnTo>
                    <a:pt x="363458" y="304800"/>
                  </a:lnTo>
                  <a:lnTo>
                    <a:pt x="365833" y="302260"/>
                  </a:lnTo>
                  <a:lnTo>
                    <a:pt x="315525" y="302260"/>
                  </a:lnTo>
                  <a:lnTo>
                    <a:pt x="315788" y="300990"/>
                  </a:lnTo>
                  <a:lnTo>
                    <a:pt x="123431" y="300990"/>
                  </a:lnTo>
                  <a:lnTo>
                    <a:pt x="122280" y="299720"/>
                  </a:lnTo>
                  <a:lnTo>
                    <a:pt x="113376" y="284480"/>
                  </a:lnTo>
                  <a:lnTo>
                    <a:pt x="112008" y="283210"/>
                  </a:lnTo>
                  <a:close/>
                </a:path>
                <a:path w="471170" h="367030">
                  <a:moveTo>
                    <a:pt x="468105" y="292100"/>
                  </a:moveTo>
                  <a:lnTo>
                    <a:pt x="447737" y="292100"/>
                  </a:lnTo>
                  <a:lnTo>
                    <a:pt x="449680" y="293370"/>
                  </a:lnTo>
                  <a:lnTo>
                    <a:pt x="451264" y="293370"/>
                  </a:lnTo>
                  <a:lnTo>
                    <a:pt x="452055" y="295910"/>
                  </a:lnTo>
                  <a:lnTo>
                    <a:pt x="454577" y="304800"/>
                  </a:lnTo>
                  <a:lnTo>
                    <a:pt x="454520" y="313690"/>
                  </a:lnTo>
                  <a:lnTo>
                    <a:pt x="451954" y="322580"/>
                  </a:lnTo>
                  <a:lnTo>
                    <a:pt x="422785" y="342900"/>
                  </a:lnTo>
                  <a:lnTo>
                    <a:pt x="458500" y="342900"/>
                  </a:lnTo>
                  <a:lnTo>
                    <a:pt x="461052" y="340360"/>
                  </a:lnTo>
                  <a:lnTo>
                    <a:pt x="464120" y="334010"/>
                  </a:lnTo>
                  <a:lnTo>
                    <a:pt x="466540" y="328930"/>
                  </a:lnTo>
                  <a:lnTo>
                    <a:pt x="468663" y="322580"/>
                  </a:lnTo>
                  <a:lnTo>
                    <a:pt x="470840" y="316230"/>
                  </a:lnTo>
                  <a:lnTo>
                    <a:pt x="470840" y="303530"/>
                  </a:lnTo>
                  <a:lnTo>
                    <a:pt x="469689" y="299720"/>
                  </a:lnTo>
                  <a:lnTo>
                    <a:pt x="468105" y="293370"/>
                  </a:lnTo>
                  <a:lnTo>
                    <a:pt x="468105" y="292100"/>
                  </a:lnTo>
                  <a:close/>
                </a:path>
                <a:path w="471170" h="367030">
                  <a:moveTo>
                    <a:pt x="347183" y="316230"/>
                  </a:moveTo>
                  <a:lnTo>
                    <a:pt x="130197" y="316230"/>
                  </a:lnTo>
                  <a:lnTo>
                    <a:pt x="135307" y="317500"/>
                  </a:lnTo>
                  <a:lnTo>
                    <a:pt x="343368" y="317500"/>
                  </a:lnTo>
                  <a:lnTo>
                    <a:pt x="347183" y="316230"/>
                  </a:lnTo>
                  <a:close/>
                </a:path>
                <a:path w="471170" h="367030">
                  <a:moveTo>
                    <a:pt x="333887" y="49530"/>
                  </a:moveTo>
                  <a:lnTo>
                    <a:pt x="316532" y="49530"/>
                  </a:lnTo>
                  <a:lnTo>
                    <a:pt x="318115" y="50800"/>
                  </a:lnTo>
                  <a:lnTo>
                    <a:pt x="319267" y="55880"/>
                  </a:lnTo>
                  <a:lnTo>
                    <a:pt x="324403" y="82550"/>
                  </a:lnTo>
                  <a:lnTo>
                    <a:pt x="327750" y="110490"/>
                  </a:lnTo>
                  <a:lnTo>
                    <a:pt x="329358" y="137160"/>
                  </a:lnTo>
                  <a:lnTo>
                    <a:pt x="329271" y="165100"/>
                  </a:lnTo>
                  <a:lnTo>
                    <a:pt x="329153" y="168910"/>
                  </a:lnTo>
                  <a:lnTo>
                    <a:pt x="329036" y="172720"/>
                  </a:lnTo>
                  <a:lnTo>
                    <a:pt x="328918" y="176530"/>
                  </a:lnTo>
                  <a:lnTo>
                    <a:pt x="328839" y="179070"/>
                  </a:lnTo>
                  <a:lnTo>
                    <a:pt x="328722" y="182880"/>
                  </a:lnTo>
                  <a:lnTo>
                    <a:pt x="328604" y="186690"/>
                  </a:lnTo>
                  <a:lnTo>
                    <a:pt x="328526" y="189230"/>
                  </a:lnTo>
                  <a:lnTo>
                    <a:pt x="328447" y="191770"/>
                  </a:lnTo>
                  <a:lnTo>
                    <a:pt x="328369" y="194310"/>
                  </a:lnTo>
                  <a:lnTo>
                    <a:pt x="328251" y="198120"/>
                  </a:lnTo>
                  <a:lnTo>
                    <a:pt x="322541" y="261620"/>
                  </a:lnTo>
                  <a:lnTo>
                    <a:pt x="315525" y="302260"/>
                  </a:lnTo>
                  <a:lnTo>
                    <a:pt x="316748" y="300990"/>
                  </a:lnTo>
                  <a:lnTo>
                    <a:pt x="335569" y="300990"/>
                  </a:lnTo>
                  <a:lnTo>
                    <a:pt x="332438" y="299720"/>
                  </a:lnTo>
                  <a:lnTo>
                    <a:pt x="334202" y="289560"/>
                  </a:lnTo>
                  <a:lnTo>
                    <a:pt x="335920" y="278130"/>
                  </a:lnTo>
                  <a:lnTo>
                    <a:pt x="337569" y="267970"/>
                  </a:lnTo>
                  <a:lnTo>
                    <a:pt x="339131" y="256540"/>
                  </a:lnTo>
                  <a:lnTo>
                    <a:pt x="341926" y="229870"/>
                  </a:lnTo>
                  <a:lnTo>
                    <a:pt x="343745" y="204470"/>
                  </a:lnTo>
                  <a:lnTo>
                    <a:pt x="343836" y="203200"/>
                  </a:lnTo>
                  <a:lnTo>
                    <a:pt x="344771" y="179070"/>
                  </a:lnTo>
                  <a:lnTo>
                    <a:pt x="344658" y="129540"/>
                  </a:lnTo>
                  <a:lnTo>
                    <a:pt x="344541" y="123190"/>
                  </a:lnTo>
                  <a:lnTo>
                    <a:pt x="344470" y="119380"/>
                  </a:lnTo>
                  <a:lnTo>
                    <a:pt x="341790" y="91440"/>
                  </a:lnTo>
                  <a:lnTo>
                    <a:pt x="341668" y="90170"/>
                  </a:lnTo>
                  <a:lnTo>
                    <a:pt x="336733" y="60960"/>
                  </a:lnTo>
                  <a:lnTo>
                    <a:pt x="333887" y="49530"/>
                  </a:lnTo>
                  <a:close/>
                </a:path>
                <a:path w="471170" h="367030">
                  <a:moveTo>
                    <a:pt x="335569" y="300990"/>
                  </a:moveTo>
                  <a:lnTo>
                    <a:pt x="316748" y="300990"/>
                  </a:lnTo>
                  <a:lnTo>
                    <a:pt x="315525" y="302260"/>
                  </a:lnTo>
                  <a:lnTo>
                    <a:pt x="338700" y="302260"/>
                  </a:lnTo>
                  <a:lnTo>
                    <a:pt x="335569" y="300990"/>
                  </a:lnTo>
                  <a:close/>
                </a:path>
                <a:path w="471170" h="367030">
                  <a:moveTo>
                    <a:pt x="380160" y="16510"/>
                  </a:moveTo>
                  <a:lnTo>
                    <a:pt x="340651" y="16510"/>
                  </a:lnTo>
                  <a:lnTo>
                    <a:pt x="348547" y="17780"/>
                  </a:lnTo>
                  <a:lnTo>
                    <a:pt x="364321" y="17780"/>
                  </a:lnTo>
                  <a:lnTo>
                    <a:pt x="367848" y="26670"/>
                  </a:lnTo>
                  <a:lnTo>
                    <a:pt x="372958" y="33020"/>
                  </a:lnTo>
                  <a:lnTo>
                    <a:pt x="368280" y="33020"/>
                  </a:lnTo>
                  <a:lnTo>
                    <a:pt x="360684" y="36830"/>
                  </a:lnTo>
                  <a:lnTo>
                    <a:pt x="355181" y="41910"/>
                  </a:lnTo>
                  <a:lnTo>
                    <a:pt x="352106" y="48260"/>
                  </a:lnTo>
                  <a:lnTo>
                    <a:pt x="352062" y="49530"/>
                  </a:lnTo>
                  <a:lnTo>
                    <a:pt x="351974" y="52070"/>
                  </a:lnTo>
                  <a:lnTo>
                    <a:pt x="351886" y="54610"/>
                  </a:lnTo>
                  <a:lnTo>
                    <a:pt x="351798" y="57150"/>
                  </a:lnTo>
                  <a:lnTo>
                    <a:pt x="360003" y="124460"/>
                  </a:lnTo>
                  <a:lnTo>
                    <a:pt x="360209" y="129540"/>
                  </a:lnTo>
                  <a:lnTo>
                    <a:pt x="399588" y="142240"/>
                  </a:lnTo>
                  <a:lnTo>
                    <a:pt x="399588" y="167640"/>
                  </a:lnTo>
                  <a:lnTo>
                    <a:pt x="367848" y="167640"/>
                  </a:lnTo>
                  <a:lnTo>
                    <a:pt x="361155" y="173990"/>
                  </a:lnTo>
                  <a:lnTo>
                    <a:pt x="361083" y="184150"/>
                  </a:lnTo>
                  <a:lnTo>
                    <a:pt x="360795" y="189230"/>
                  </a:lnTo>
                  <a:lnTo>
                    <a:pt x="360795" y="195580"/>
                  </a:lnTo>
                  <a:lnTo>
                    <a:pt x="360939" y="198120"/>
                  </a:lnTo>
                  <a:lnTo>
                    <a:pt x="361011" y="199390"/>
                  </a:lnTo>
                  <a:lnTo>
                    <a:pt x="361083" y="200660"/>
                  </a:lnTo>
                  <a:lnTo>
                    <a:pt x="361155" y="210820"/>
                  </a:lnTo>
                  <a:lnTo>
                    <a:pt x="367848" y="217170"/>
                  </a:lnTo>
                  <a:lnTo>
                    <a:pt x="394046" y="217170"/>
                  </a:lnTo>
                  <a:lnTo>
                    <a:pt x="391671" y="224790"/>
                  </a:lnTo>
                  <a:lnTo>
                    <a:pt x="389728" y="232410"/>
                  </a:lnTo>
                  <a:lnTo>
                    <a:pt x="387784" y="238760"/>
                  </a:lnTo>
                  <a:lnTo>
                    <a:pt x="387424" y="240030"/>
                  </a:lnTo>
                  <a:lnTo>
                    <a:pt x="385409" y="240030"/>
                  </a:lnTo>
                  <a:lnTo>
                    <a:pt x="375829" y="247650"/>
                  </a:lnTo>
                  <a:lnTo>
                    <a:pt x="368415" y="256540"/>
                  </a:lnTo>
                  <a:lnTo>
                    <a:pt x="363416" y="266700"/>
                  </a:lnTo>
                  <a:lnTo>
                    <a:pt x="360219" y="281940"/>
                  </a:lnTo>
                  <a:lnTo>
                    <a:pt x="359068" y="283210"/>
                  </a:lnTo>
                  <a:lnTo>
                    <a:pt x="356333" y="287020"/>
                  </a:lnTo>
                  <a:lnTo>
                    <a:pt x="353166" y="290830"/>
                  </a:lnTo>
                  <a:lnTo>
                    <a:pt x="350071" y="294640"/>
                  </a:lnTo>
                  <a:lnTo>
                    <a:pt x="345753" y="299720"/>
                  </a:lnTo>
                  <a:lnTo>
                    <a:pt x="338700" y="302260"/>
                  </a:lnTo>
                  <a:lnTo>
                    <a:pt x="365833" y="302260"/>
                  </a:lnTo>
                  <a:lnTo>
                    <a:pt x="369719" y="295910"/>
                  </a:lnTo>
                  <a:lnTo>
                    <a:pt x="371303" y="293370"/>
                  </a:lnTo>
                  <a:lnTo>
                    <a:pt x="375621" y="292100"/>
                  </a:lnTo>
                  <a:lnTo>
                    <a:pt x="468105" y="292100"/>
                  </a:lnTo>
                  <a:lnTo>
                    <a:pt x="468105" y="290830"/>
                  </a:lnTo>
                  <a:lnTo>
                    <a:pt x="469688" y="289560"/>
                  </a:lnTo>
                  <a:lnTo>
                    <a:pt x="470840" y="287020"/>
                  </a:lnTo>
                  <a:lnTo>
                    <a:pt x="470840" y="278130"/>
                  </a:lnTo>
                  <a:lnTo>
                    <a:pt x="470048" y="278130"/>
                  </a:lnTo>
                  <a:lnTo>
                    <a:pt x="470048" y="276860"/>
                  </a:lnTo>
                  <a:lnTo>
                    <a:pt x="469616" y="275590"/>
                  </a:lnTo>
                  <a:lnTo>
                    <a:pt x="377492" y="275590"/>
                  </a:lnTo>
                  <a:lnTo>
                    <a:pt x="378284" y="271780"/>
                  </a:lnTo>
                  <a:lnTo>
                    <a:pt x="379076" y="270510"/>
                  </a:lnTo>
                  <a:lnTo>
                    <a:pt x="383178" y="262890"/>
                  </a:lnTo>
                  <a:lnTo>
                    <a:pt x="388468" y="256540"/>
                  </a:lnTo>
                  <a:lnTo>
                    <a:pt x="394946" y="252730"/>
                  </a:lnTo>
                  <a:lnTo>
                    <a:pt x="402611" y="251460"/>
                  </a:lnTo>
                  <a:lnTo>
                    <a:pt x="409150" y="250190"/>
                  </a:lnTo>
                  <a:lnTo>
                    <a:pt x="456983" y="250190"/>
                  </a:lnTo>
                  <a:lnTo>
                    <a:pt x="452775" y="245110"/>
                  </a:lnTo>
                  <a:lnTo>
                    <a:pt x="438423" y="236220"/>
                  </a:lnTo>
                  <a:lnTo>
                    <a:pt x="420604" y="233680"/>
                  </a:lnTo>
                  <a:lnTo>
                    <a:pt x="405705" y="233680"/>
                  </a:lnTo>
                  <a:lnTo>
                    <a:pt x="405705" y="231140"/>
                  </a:lnTo>
                  <a:lnTo>
                    <a:pt x="410053" y="212090"/>
                  </a:lnTo>
                  <a:lnTo>
                    <a:pt x="411935" y="199390"/>
                  </a:lnTo>
                  <a:lnTo>
                    <a:pt x="376701" y="199390"/>
                  </a:lnTo>
                  <a:lnTo>
                    <a:pt x="376701" y="184150"/>
                  </a:lnTo>
                  <a:lnTo>
                    <a:pt x="413698" y="184150"/>
                  </a:lnTo>
                  <a:lnTo>
                    <a:pt x="414542" y="173990"/>
                  </a:lnTo>
                  <a:lnTo>
                    <a:pt x="414648" y="172720"/>
                  </a:lnTo>
                  <a:lnTo>
                    <a:pt x="414753" y="171450"/>
                  </a:lnTo>
                  <a:lnTo>
                    <a:pt x="415133" y="151130"/>
                  </a:lnTo>
                  <a:lnTo>
                    <a:pt x="415057" y="147320"/>
                  </a:lnTo>
                  <a:lnTo>
                    <a:pt x="414955" y="142240"/>
                  </a:lnTo>
                  <a:lnTo>
                    <a:pt x="414853" y="137160"/>
                  </a:lnTo>
                  <a:lnTo>
                    <a:pt x="414751" y="132080"/>
                  </a:lnTo>
                  <a:lnTo>
                    <a:pt x="414700" y="129540"/>
                  </a:lnTo>
                  <a:lnTo>
                    <a:pt x="414307" y="124460"/>
                  </a:lnTo>
                  <a:lnTo>
                    <a:pt x="375909" y="124460"/>
                  </a:lnTo>
                  <a:lnTo>
                    <a:pt x="375789" y="121920"/>
                  </a:lnTo>
                  <a:lnTo>
                    <a:pt x="375549" y="119380"/>
                  </a:lnTo>
                  <a:lnTo>
                    <a:pt x="374024" y="105410"/>
                  </a:lnTo>
                  <a:lnTo>
                    <a:pt x="370812" y="77470"/>
                  </a:lnTo>
                  <a:lnTo>
                    <a:pt x="369287" y="63500"/>
                  </a:lnTo>
                  <a:lnTo>
                    <a:pt x="369047" y="60960"/>
                  </a:lnTo>
                  <a:lnTo>
                    <a:pt x="368927" y="59690"/>
                  </a:lnTo>
                  <a:lnTo>
                    <a:pt x="368136" y="57150"/>
                  </a:lnTo>
                  <a:lnTo>
                    <a:pt x="367272" y="50800"/>
                  </a:lnTo>
                  <a:lnTo>
                    <a:pt x="368495" y="49530"/>
                  </a:lnTo>
                  <a:lnTo>
                    <a:pt x="398816" y="49530"/>
                  </a:lnTo>
                  <a:lnTo>
                    <a:pt x="393695" y="36830"/>
                  </a:lnTo>
                  <a:lnTo>
                    <a:pt x="385997" y="24130"/>
                  </a:lnTo>
                  <a:lnTo>
                    <a:pt x="380160" y="16510"/>
                  </a:lnTo>
                  <a:close/>
                </a:path>
                <a:path w="471170" h="367030">
                  <a:moveTo>
                    <a:pt x="78377" y="266699"/>
                  </a:moveTo>
                  <a:lnTo>
                    <a:pt x="43561" y="283209"/>
                  </a:lnTo>
                  <a:lnTo>
                    <a:pt x="34474" y="299719"/>
                  </a:lnTo>
                  <a:lnTo>
                    <a:pt x="32531" y="300989"/>
                  </a:lnTo>
                  <a:lnTo>
                    <a:pt x="51405" y="300989"/>
                  </a:lnTo>
                  <a:lnTo>
                    <a:pt x="56551" y="293369"/>
                  </a:lnTo>
                  <a:lnTo>
                    <a:pt x="66571" y="287019"/>
                  </a:lnTo>
                  <a:lnTo>
                    <a:pt x="78737" y="283209"/>
                  </a:lnTo>
                  <a:lnTo>
                    <a:pt x="112008" y="283210"/>
                  </a:lnTo>
                  <a:lnTo>
                    <a:pt x="103801" y="275590"/>
                  </a:lnTo>
                  <a:lnTo>
                    <a:pt x="92094" y="269239"/>
                  </a:lnTo>
                  <a:lnTo>
                    <a:pt x="78377" y="266699"/>
                  </a:lnTo>
                  <a:close/>
                </a:path>
                <a:path w="471170" h="367030">
                  <a:moveTo>
                    <a:pt x="267231" y="182880"/>
                  </a:moveTo>
                  <a:lnTo>
                    <a:pt x="259026" y="184150"/>
                  </a:lnTo>
                  <a:lnTo>
                    <a:pt x="235564" y="184150"/>
                  </a:lnTo>
                  <a:lnTo>
                    <a:pt x="235564" y="214630"/>
                  </a:lnTo>
                  <a:lnTo>
                    <a:pt x="270902" y="233680"/>
                  </a:lnTo>
                  <a:lnTo>
                    <a:pt x="270110" y="234950"/>
                  </a:lnTo>
                  <a:lnTo>
                    <a:pt x="270110" y="237490"/>
                  </a:lnTo>
                  <a:lnTo>
                    <a:pt x="269318" y="238760"/>
                  </a:lnTo>
                  <a:lnTo>
                    <a:pt x="263809" y="252730"/>
                  </a:lnTo>
                  <a:lnTo>
                    <a:pt x="258388" y="266700"/>
                  </a:lnTo>
                  <a:lnTo>
                    <a:pt x="246575" y="299720"/>
                  </a:lnTo>
                  <a:lnTo>
                    <a:pt x="244200" y="300990"/>
                  </a:lnTo>
                  <a:lnTo>
                    <a:pt x="262625" y="300990"/>
                  </a:lnTo>
                  <a:lnTo>
                    <a:pt x="281410" y="250190"/>
                  </a:lnTo>
                  <a:lnTo>
                    <a:pt x="282201" y="247650"/>
                  </a:lnTo>
                  <a:lnTo>
                    <a:pt x="283353" y="245110"/>
                  </a:lnTo>
                  <a:lnTo>
                    <a:pt x="285728" y="237490"/>
                  </a:lnTo>
                  <a:lnTo>
                    <a:pt x="287311" y="233680"/>
                  </a:lnTo>
                  <a:lnTo>
                    <a:pt x="293933" y="232410"/>
                  </a:lnTo>
                  <a:lnTo>
                    <a:pt x="301346" y="232410"/>
                  </a:lnTo>
                  <a:lnTo>
                    <a:pt x="306096" y="224790"/>
                  </a:lnTo>
                  <a:lnTo>
                    <a:pt x="305726" y="217170"/>
                  </a:lnTo>
                  <a:lnTo>
                    <a:pt x="250894" y="217170"/>
                  </a:lnTo>
                  <a:lnTo>
                    <a:pt x="250894" y="200660"/>
                  </a:lnTo>
                  <a:lnTo>
                    <a:pt x="300889" y="200660"/>
                  </a:lnTo>
                  <a:lnTo>
                    <a:pt x="296848" y="194310"/>
                  </a:lnTo>
                  <a:lnTo>
                    <a:pt x="287143" y="186690"/>
                  </a:lnTo>
                  <a:lnTo>
                    <a:pt x="275076" y="184150"/>
                  </a:lnTo>
                  <a:lnTo>
                    <a:pt x="267231" y="182880"/>
                  </a:lnTo>
                  <a:close/>
                </a:path>
                <a:path w="471170" h="367030">
                  <a:moveTo>
                    <a:pt x="143291" y="184150"/>
                  </a:moveTo>
                  <a:lnTo>
                    <a:pt x="124223" y="184150"/>
                  </a:lnTo>
                  <a:lnTo>
                    <a:pt x="128109" y="186690"/>
                  </a:lnTo>
                  <a:lnTo>
                    <a:pt x="134310" y="213360"/>
                  </a:lnTo>
                  <a:lnTo>
                    <a:pt x="138096" y="229870"/>
                  </a:lnTo>
                  <a:lnTo>
                    <a:pt x="141800" y="245110"/>
                  </a:lnTo>
                  <a:lnTo>
                    <a:pt x="145383" y="261620"/>
                  </a:lnTo>
                  <a:lnTo>
                    <a:pt x="195547" y="284480"/>
                  </a:lnTo>
                  <a:lnTo>
                    <a:pt x="205482" y="281940"/>
                  </a:lnTo>
                  <a:lnTo>
                    <a:pt x="213162" y="276860"/>
                  </a:lnTo>
                  <a:lnTo>
                    <a:pt x="218117" y="267970"/>
                  </a:lnTo>
                  <a:lnTo>
                    <a:pt x="218337" y="266700"/>
                  </a:lnTo>
                  <a:lnTo>
                    <a:pt x="164167" y="266700"/>
                  </a:lnTo>
                  <a:lnTo>
                    <a:pt x="162224" y="265430"/>
                  </a:lnTo>
                  <a:lnTo>
                    <a:pt x="160641" y="259080"/>
                  </a:lnTo>
                  <a:lnTo>
                    <a:pt x="156759" y="242570"/>
                  </a:lnTo>
                  <a:lnTo>
                    <a:pt x="152850" y="224790"/>
                  </a:lnTo>
                  <a:lnTo>
                    <a:pt x="149022" y="208280"/>
                  </a:lnTo>
                  <a:lnTo>
                    <a:pt x="145383" y="191770"/>
                  </a:lnTo>
                  <a:lnTo>
                    <a:pt x="143291" y="184150"/>
                  </a:lnTo>
                  <a:close/>
                </a:path>
                <a:path w="471170" h="367030">
                  <a:moveTo>
                    <a:pt x="456983" y="250190"/>
                  </a:moveTo>
                  <a:lnTo>
                    <a:pt x="422498" y="250190"/>
                  </a:lnTo>
                  <a:lnTo>
                    <a:pt x="429240" y="251460"/>
                  </a:lnTo>
                  <a:lnTo>
                    <a:pt x="437832" y="254000"/>
                  </a:lnTo>
                  <a:lnTo>
                    <a:pt x="445020" y="259080"/>
                  </a:lnTo>
                  <a:lnTo>
                    <a:pt x="450292" y="266700"/>
                  </a:lnTo>
                  <a:lnTo>
                    <a:pt x="453135" y="275590"/>
                  </a:lnTo>
                  <a:lnTo>
                    <a:pt x="469616" y="275590"/>
                  </a:lnTo>
                  <a:lnTo>
                    <a:pt x="463294" y="257810"/>
                  </a:lnTo>
                  <a:lnTo>
                    <a:pt x="456983" y="250190"/>
                  </a:lnTo>
                  <a:close/>
                </a:path>
                <a:path w="471170" h="367030">
                  <a:moveTo>
                    <a:pt x="235059" y="49530"/>
                  </a:moveTo>
                  <a:lnTo>
                    <a:pt x="219442" y="49530"/>
                  </a:lnTo>
                  <a:lnTo>
                    <a:pt x="219442" y="166370"/>
                  </a:lnTo>
                  <a:lnTo>
                    <a:pt x="216707" y="166370"/>
                  </a:lnTo>
                  <a:lnTo>
                    <a:pt x="213972" y="167640"/>
                  </a:lnTo>
                  <a:lnTo>
                    <a:pt x="211237" y="170180"/>
                  </a:lnTo>
                  <a:lnTo>
                    <a:pt x="206127" y="172720"/>
                  </a:lnTo>
                  <a:lnTo>
                    <a:pt x="203392" y="179070"/>
                  </a:lnTo>
                  <a:lnTo>
                    <a:pt x="203716" y="182880"/>
                  </a:lnTo>
                  <a:lnTo>
                    <a:pt x="203824" y="264160"/>
                  </a:lnTo>
                  <a:lnTo>
                    <a:pt x="201449" y="266700"/>
                  </a:lnTo>
                  <a:lnTo>
                    <a:pt x="218337" y="266700"/>
                  </a:lnTo>
                  <a:lnTo>
                    <a:pt x="219874" y="257810"/>
                  </a:lnTo>
                  <a:lnTo>
                    <a:pt x="219874" y="184150"/>
                  </a:lnTo>
                  <a:lnTo>
                    <a:pt x="250750" y="184150"/>
                  </a:lnTo>
                  <a:lnTo>
                    <a:pt x="249598" y="173990"/>
                  </a:lnTo>
                  <a:lnTo>
                    <a:pt x="244488" y="167640"/>
                  </a:lnTo>
                  <a:lnTo>
                    <a:pt x="235060" y="167640"/>
                  </a:lnTo>
                  <a:lnTo>
                    <a:pt x="235059" y="49530"/>
                  </a:lnTo>
                  <a:close/>
                </a:path>
                <a:path w="471170" h="367030">
                  <a:moveTo>
                    <a:pt x="300889" y="200660"/>
                  </a:moveTo>
                  <a:lnTo>
                    <a:pt x="271743" y="200660"/>
                  </a:lnTo>
                  <a:lnTo>
                    <a:pt x="278747" y="201930"/>
                  </a:lnTo>
                  <a:lnTo>
                    <a:pt x="285800" y="201930"/>
                  </a:lnTo>
                  <a:lnTo>
                    <a:pt x="289327" y="208280"/>
                  </a:lnTo>
                  <a:lnTo>
                    <a:pt x="289450" y="210820"/>
                  </a:lnTo>
                  <a:lnTo>
                    <a:pt x="289512" y="212090"/>
                  </a:lnTo>
                  <a:lnTo>
                    <a:pt x="289635" y="214630"/>
                  </a:lnTo>
                  <a:lnTo>
                    <a:pt x="289758" y="217170"/>
                  </a:lnTo>
                  <a:lnTo>
                    <a:pt x="305726" y="217170"/>
                  </a:lnTo>
                  <a:lnTo>
                    <a:pt x="305664" y="215900"/>
                  </a:lnTo>
                  <a:lnTo>
                    <a:pt x="303314" y="204470"/>
                  </a:lnTo>
                  <a:lnTo>
                    <a:pt x="300889" y="200660"/>
                  </a:lnTo>
                  <a:close/>
                </a:path>
                <a:path w="471170" h="367030">
                  <a:moveTo>
                    <a:pt x="413698" y="184150"/>
                  </a:moveTo>
                  <a:lnTo>
                    <a:pt x="398652" y="184150"/>
                  </a:lnTo>
                  <a:lnTo>
                    <a:pt x="396709" y="199390"/>
                  </a:lnTo>
                  <a:lnTo>
                    <a:pt x="411935" y="199390"/>
                  </a:lnTo>
                  <a:lnTo>
                    <a:pt x="413064" y="191770"/>
                  </a:lnTo>
                  <a:lnTo>
                    <a:pt x="413698" y="184150"/>
                  </a:lnTo>
                  <a:close/>
                </a:path>
                <a:path w="471170" h="367030">
                  <a:moveTo>
                    <a:pt x="379187" y="15240"/>
                  </a:moveTo>
                  <a:lnTo>
                    <a:pt x="307319" y="15240"/>
                  </a:lnTo>
                  <a:lnTo>
                    <a:pt x="310054" y="17780"/>
                  </a:lnTo>
                  <a:lnTo>
                    <a:pt x="310294" y="20320"/>
                  </a:lnTo>
                  <a:lnTo>
                    <a:pt x="310414" y="21590"/>
                  </a:lnTo>
                  <a:lnTo>
                    <a:pt x="311206" y="25400"/>
                  </a:lnTo>
                  <a:lnTo>
                    <a:pt x="312789" y="27940"/>
                  </a:lnTo>
                  <a:lnTo>
                    <a:pt x="313941" y="33020"/>
                  </a:lnTo>
                  <a:lnTo>
                    <a:pt x="159849" y="33020"/>
                  </a:lnTo>
                  <a:lnTo>
                    <a:pt x="118848" y="54610"/>
                  </a:lnTo>
                  <a:lnTo>
                    <a:pt x="110476" y="80010"/>
                  </a:lnTo>
                  <a:lnTo>
                    <a:pt x="110476" y="166370"/>
                  </a:lnTo>
                  <a:lnTo>
                    <a:pt x="125734" y="166370"/>
                  </a:lnTo>
                  <a:lnTo>
                    <a:pt x="125734" y="81280"/>
                  </a:lnTo>
                  <a:lnTo>
                    <a:pt x="128100" y="69850"/>
                  </a:lnTo>
                  <a:lnTo>
                    <a:pt x="134191" y="59690"/>
                  </a:lnTo>
                  <a:lnTo>
                    <a:pt x="143304" y="53340"/>
                  </a:lnTo>
                  <a:lnTo>
                    <a:pt x="154739" y="49530"/>
                  </a:lnTo>
                  <a:lnTo>
                    <a:pt x="333887" y="49530"/>
                  </a:lnTo>
                  <a:lnTo>
                    <a:pt x="329775" y="33020"/>
                  </a:lnTo>
                  <a:lnTo>
                    <a:pt x="326608" y="22860"/>
                  </a:lnTo>
                  <a:lnTo>
                    <a:pt x="325096" y="17780"/>
                  </a:lnTo>
                  <a:lnTo>
                    <a:pt x="332823" y="16510"/>
                  </a:lnTo>
                  <a:lnTo>
                    <a:pt x="380160" y="16510"/>
                  </a:lnTo>
                  <a:lnTo>
                    <a:pt x="379187" y="15240"/>
                  </a:lnTo>
                  <a:close/>
                </a:path>
                <a:path w="471170" h="367030">
                  <a:moveTo>
                    <a:pt x="398816" y="49530"/>
                  </a:moveTo>
                  <a:lnTo>
                    <a:pt x="382242" y="49530"/>
                  </a:lnTo>
                  <a:lnTo>
                    <a:pt x="386129" y="59690"/>
                  </a:lnTo>
                  <a:lnTo>
                    <a:pt x="390697" y="73660"/>
                  </a:lnTo>
                  <a:lnTo>
                    <a:pt x="394333" y="87630"/>
                  </a:lnTo>
                  <a:lnTo>
                    <a:pt x="396999" y="101600"/>
                  </a:lnTo>
                  <a:lnTo>
                    <a:pt x="398652" y="116840"/>
                  </a:lnTo>
                  <a:lnTo>
                    <a:pt x="399012" y="119380"/>
                  </a:lnTo>
                  <a:lnTo>
                    <a:pt x="398652" y="121920"/>
                  </a:lnTo>
                  <a:lnTo>
                    <a:pt x="398652" y="124460"/>
                  </a:lnTo>
                  <a:lnTo>
                    <a:pt x="414307" y="124460"/>
                  </a:lnTo>
                  <a:lnTo>
                    <a:pt x="413226" y="110490"/>
                  </a:lnTo>
                  <a:lnTo>
                    <a:pt x="413127" y="109220"/>
                  </a:lnTo>
                  <a:lnTo>
                    <a:pt x="410002" y="87630"/>
                  </a:lnTo>
                  <a:lnTo>
                    <a:pt x="404913" y="67310"/>
                  </a:lnTo>
                  <a:lnTo>
                    <a:pt x="399840" y="52070"/>
                  </a:lnTo>
                  <a:lnTo>
                    <a:pt x="398816" y="49530"/>
                  </a:lnTo>
                  <a:close/>
                </a:path>
                <a:path w="471170" h="367030">
                  <a:moveTo>
                    <a:pt x="307319" y="15240"/>
                  </a:moveTo>
                  <a:lnTo>
                    <a:pt x="101120" y="15240"/>
                  </a:lnTo>
                  <a:lnTo>
                    <a:pt x="103855" y="16510"/>
                  </a:lnTo>
                  <a:lnTo>
                    <a:pt x="304152" y="16510"/>
                  </a:lnTo>
                  <a:lnTo>
                    <a:pt x="307319" y="15240"/>
                  </a:lnTo>
                  <a:close/>
                </a:path>
              </a:pathLst>
            </a:custGeom>
            <a:solidFill>
              <a:srgbClr val="000000"/>
            </a:solidFill>
          </p:spPr>
          <p:txBody>
            <a:bodyPr wrap="square" lIns="0" tIns="0" rIns="0" bIns="0" rtlCol="0"/>
            <a:lstStyle/>
            <a:p>
              <a:endParaRPr/>
            </a:p>
          </p:txBody>
        </p:sp>
      </p:grpSp>
      <p:sp>
        <p:nvSpPr>
          <p:cNvPr id="14" name="object 14"/>
          <p:cNvSpPr txBox="1"/>
          <p:nvPr/>
        </p:nvSpPr>
        <p:spPr>
          <a:xfrm>
            <a:off x="8131809" y="176529"/>
            <a:ext cx="3865245" cy="223520"/>
          </a:xfrm>
          <a:prstGeom prst="rect">
            <a:avLst/>
          </a:prstGeom>
        </p:spPr>
        <p:txBody>
          <a:bodyPr vert="horz" wrap="square" lIns="0" tIns="12065" rIns="0" bIns="0" rtlCol="0">
            <a:spAutoFit/>
          </a:bodyPr>
          <a:lstStyle/>
          <a:p>
            <a:pPr marL="12700">
              <a:lnSpc>
                <a:spcPct val="100000"/>
              </a:lnSpc>
              <a:spcBef>
                <a:spcPts val="95"/>
              </a:spcBef>
            </a:pPr>
            <a:r>
              <a:rPr sz="1300" spc="50" dirty="0">
                <a:solidFill>
                  <a:srgbClr val="BEBEBE"/>
                </a:solidFill>
                <a:latin typeface="Tahoma"/>
                <a:cs typeface="Tahoma"/>
              </a:rPr>
              <a:t>Making </a:t>
            </a:r>
            <a:r>
              <a:rPr sz="1300" spc="90" dirty="0">
                <a:solidFill>
                  <a:srgbClr val="BEBEBE"/>
                </a:solidFill>
                <a:latin typeface="Tahoma"/>
                <a:cs typeface="Tahoma"/>
              </a:rPr>
              <a:t>e-</a:t>
            </a:r>
            <a:r>
              <a:rPr sz="1300" spc="50" dirty="0">
                <a:solidFill>
                  <a:srgbClr val="BEBEBE"/>
                </a:solidFill>
                <a:latin typeface="Tahoma"/>
                <a:cs typeface="Tahoma"/>
              </a:rPr>
              <a:t>Mobility</a:t>
            </a:r>
            <a:r>
              <a:rPr sz="1300" spc="75" dirty="0">
                <a:solidFill>
                  <a:srgbClr val="BEBEBE"/>
                </a:solidFill>
                <a:latin typeface="Tahoma"/>
                <a:cs typeface="Tahoma"/>
              </a:rPr>
              <a:t> </a:t>
            </a:r>
            <a:r>
              <a:rPr sz="1300" spc="10" dirty="0">
                <a:solidFill>
                  <a:srgbClr val="BEBEBE"/>
                </a:solidFill>
                <a:latin typeface="Tahoma"/>
                <a:cs typeface="Tahoma"/>
              </a:rPr>
              <a:t>Profitable</a:t>
            </a:r>
            <a:r>
              <a:rPr sz="1300" spc="100" dirty="0">
                <a:solidFill>
                  <a:srgbClr val="BEBEBE"/>
                </a:solidFill>
                <a:latin typeface="Tahoma"/>
                <a:cs typeface="Tahoma"/>
              </a:rPr>
              <a:t> </a:t>
            </a:r>
            <a:r>
              <a:rPr sz="1300" spc="10" dirty="0">
                <a:solidFill>
                  <a:srgbClr val="BEBEBE"/>
                </a:solidFill>
                <a:latin typeface="Tahoma"/>
                <a:cs typeface="Tahoma"/>
              </a:rPr>
              <a:t>With</a:t>
            </a:r>
            <a:r>
              <a:rPr sz="1300" spc="65" dirty="0">
                <a:solidFill>
                  <a:srgbClr val="BEBEBE"/>
                </a:solidFill>
                <a:latin typeface="Tahoma"/>
                <a:cs typeface="Tahoma"/>
              </a:rPr>
              <a:t> </a:t>
            </a:r>
            <a:r>
              <a:rPr sz="1300" spc="60" dirty="0">
                <a:solidFill>
                  <a:srgbClr val="BEBEBE"/>
                </a:solidFill>
                <a:latin typeface="Tahoma"/>
                <a:cs typeface="Tahoma"/>
              </a:rPr>
              <a:t>Carbon</a:t>
            </a:r>
            <a:r>
              <a:rPr sz="1300" spc="80" dirty="0">
                <a:solidFill>
                  <a:srgbClr val="BEBEBE"/>
                </a:solidFill>
                <a:latin typeface="Tahoma"/>
                <a:cs typeface="Tahoma"/>
              </a:rPr>
              <a:t> </a:t>
            </a:r>
            <a:r>
              <a:rPr sz="1300" spc="55" dirty="0">
                <a:solidFill>
                  <a:srgbClr val="BEBEBE"/>
                </a:solidFill>
                <a:latin typeface="Tahoma"/>
                <a:cs typeface="Tahoma"/>
              </a:rPr>
              <a:t>Credits</a:t>
            </a:r>
            <a:endParaRPr sz="1300">
              <a:latin typeface="Tahoma"/>
              <a:cs typeface="Tahoma"/>
            </a:endParaRPr>
          </a:p>
        </p:txBody>
      </p:sp>
      <p:pic>
        <p:nvPicPr>
          <p:cNvPr id="15" name="object 15"/>
          <p:cNvPicPr/>
          <p:nvPr/>
        </p:nvPicPr>
        <p:blipFill>
          <a:blip r:embed="rId3" cstate="print"/>
          <a:stretch>
            <a:fillRect/>
          </a:stretch>
        </p:blipFill>
        <p:spPr>
          <a:xfrm>
            <a:off x="216548" y="228839"/>
            <a:ext cx="195598" cy="157336"/>
          </a:xfrm>
          <a:prstGeom prst="rect">
            <a:avLst/>
          </a:prstGeom>
        </p:spPr>
      </p:pic>
      <p:pic>
        <p:nvPicPr>
          <p:cNvPr id="16" name="object 16"/>
          <p:cNvPicPr/>
          <p:nvPr/>
        </p:nvPicPr>
        <p:blipFill>
          <a:blip r:embed="rId4" cstate="print"/>
          <a:stretch>
            <a:fillRect/>
          </a:stretch>
        </p:blipFill>
        <p:spPr>
          <a:xfrm>
            <a:off x="482512" y="242256"/>
            <a:ext cx="781812" cy="130391"/>
          </a:xfrm>
          <a:prstGeom prst="rect">
            <a:avLst/>
          </a:prstGeom>
        </p:spPr>
      </p:pic>
      <p:sp>
        <p:nvSpPr>
          <p:cNvPr id="17" name="object 17"/>
          <p:cNvSpPr/>
          <p:nvPr/>
        </p:nvSpPr>
        <p:spPr>
          <a:xfrm>
            <a:off x="7767256" y="184759"/>
            <a:ext cx="281940" cy="229235"/>
          </a:xfrm>
          <a:custGeom>
            <a:avLst/>
            <a:gdLst/>
            <a:ahLst/>
            <a:cxnLst/>
            <a:rect l="l" t="t" r="r" b="b"/>
            <a:pathLst>
              <a:path w="281940" h="229234">
                <a:moveTo>
                  <a:pt x="281660" y="25438"/>
                </a:moveTo>
                <a:lnTo>
                  <a:pt x="275183" y="25615"/>
                </a:lnTo>
                <a:lnTo>
                  <a:pt x="268732" y="26149"/>
                </a:lnTo>
                <a:lnTo>
                  <a:pt x="262318" y="27051"/>
                </a:lnTo>
                <a:lnTo>
                  <a:pt x="255955" y="28308"/>
                </a:lnTo>
                <a:lnTo>
                  <a:pt x="256032" y="0"/>
                </a:lnTo>
                <a:lnTo>
                  <a:pt x="211201" y="9004"/>
                </a:lnTo>
                <a:lnTo>
                  <a:pt x="174574" y="33540"/>
                </a:lnTo>
                <a:lnTo>
                  <a:pt x="149885" y="69913"/>
                </a:lnTo>
                <a:lnTo>
                  <a:pt x="148577" y="76314"/>
                </a:lnTo>
                <a:lnTo>
                  <a:pt x="133070" y="76314"/>
                </a:lnTo>
                <a:lnTo>
                  <a:pt x="131775" y="69913"/>
                </a:lnTo>
                <a:lnTo>
                  <a:pt x="107086" y="33540"/>
                </a:lnTo>
                <a:lnTo>
                  <a:pt x="99275" y="28308"/>
                </a:lnTo>
                <a:lnTo>
                  <a:pt x="70472" y="9004"/>
                </a:lnTo>
                <a:lnTo>
                  <a:pt x="25615" y="0"/>
                </a:lnTo>
                <a:lnTo>
                  <a:pt x="25692" y="28308"/>
                </a:lnTo>
                <a:lnTo>
                  <a:pt x="19354" y="27051"/>
                </a:lnTo>
                <a:lnTo>
                  <a:pt x="12954" y="26149"/>
                </a:lnTo>
                <a:lnTo>
                  <a:pt x="6515" y="25615"/>
                </a:lnTo>
                <a:lnTo>
                  <a:pt x="0" y="25425"/>
                </a:lnTo>
                <a:lnTo>
                  <a:pt x="12" y="49898"/>
                </a:lnTo>
                <a:lnTo>
                  <a:pt x="4267" y="77203"/>
                </a:lnTo>
                <a:lnTo>
                  <a:pt x="16306" y="101422"/>
                </a:lnTo>
                <a:lnTo>
                  <a:pt x="35039" y="121018"/>
                </a:lnTo>
                <a:lnTo>
                  <a:pt x="59359" y="134416"/>
                </a:lnTo>
                <a:lnTo>
                  <a:pt x="45059" y="148742"/>
                </a:lnTo>
                <a:lnTo>
                  <a:pt x="34455" y="165646"/>
                </a:lnTo>
                <a:lnTo>
                  <a:pt x="27863" y="184454"/>
                </a:lnTo>
                <a:lnTo>
                  <a:pt x="25603" y="204495"/>
                </a:lnTo>
                <a:lnTo>
                  <a:pt x="25603" y="228942"/>
                </a:lnTo>
                <a:lnTo>
                  <a:pt x="70446" y="219951"/>
                </a:lnTo>
                <a:lnTo>
                  <a:pt x="107073" y="195427"/>
                </a:lnTo>
                <a:lnTo>
                  <a:pt x="131775" y="159042"/>
                </a:lnTo>
                <a:lnTo>
                  <a:pt x="140830" y="114490"/>
                </a:lnTo>
                <a:lnTo>
                  <a:pt x="149898" y="159042"/>
                </a:lnTo>
                <a:lnTo>
                  <a:pt x="174599" y="195427"/>
                </a:lnTo>
                <a:lnTo>
                  <a:pt x="211226" y="219951"/>
                </a:lnTo>
                <a:lnTo>
                  <a:pt x="256057" y="228942"/>
                </a:lnTo>
                <a:lnTo>
                  <a:pt x="256057" y="204495"/>
                </a:lnTo>
                <a:lnTo>
                  <a:pt x="253796" y="184454"/>
                </a:lnTo>
                <a:lnTo>
                  <a:pt x="247205" y="165646"/>
                </a:lnTo>
                <a:lnTo>
                  <a:pt x="236601" y="148742"/>
                </a:lnTo>
                <a:lnTo>
                  <a:pt x="222313" y="134416"/>
                </a:lnTo>
                <a:lnTo>
                  <a:pt x="246634" y="121018"/>
                </a:lnTo>
                <a:lnTo>
                  <a:pt x="265353" y="101422"/>
                </a:lnTo>
                <a:lnTo>
                  <a:pt x="277393" y="77203"/>
                </a:lnTo>
                <a:lnTo>
                  <a:pt x="281660" y="49898"/>
                </a:lnTo>
                <a:lnTo>
                  <a:pt x="281660" y="28308"/>
                </a:lnTo>
                <a:lnTo>
                  <a:pt x="281660" y="25438"/>
                </a:lnTo>
                <a:close/>
              </a:path>
            </a:pathLst>
          </a:custGeom>
          <a:solidFill>
            <a:srgbClr val="B9FBD2"/>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892" y="839406"/>
            <a:ext cx="4343233" cy="862964"/>
            <a:chOff x="0" y="0"/>
            <a:chExt cx="8686466" cy="1725928"/>
          </a:xfrm>
        </p:grpSpPr>
        <p:sp>
          <p:nvSpPr>
            <p:cNvPr id="3" name="Freeform 3"/>
            <p:cNvSpPr/>
            <p:nvPr/>
          </p:nvSpPr>
          <p:spPr>
            <a:xfrm>
              <a:off x="0" y="0"/>
              <a:ext cx="6753858" cy="1725928"/>
            </a:xfrm>
            <a:custGeom>
              <a:avLst/>
              <a:gdLst/>
              <a:ahLst/>
              <a:cxnLst/>
              <a:rect l="l" t="t" r="r" b="b"/>
              <a:pathLst>
                <a:path w="6753858" h="1725928">
                  <a:moveTo>
                    <a:pt x="0" y="0"/>
                  </a:moveTo>
                  <a:lnTo>
                    <a:pt x="6753858" y="0"/>
                  </a:lnTo>
                  <a:lnTo>
                    <a:pt x="6753858" y="1725928"/>
                  </a:lnTo>
                  <a:lnTo>
                    <a:pt x="0" y="1725928"/>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4" name="TextBox 4"/>
            <p:cNvSpPr txBox="1"/>
            <p:nvPr/>
          </p:nvSpPr>
          <p:spPr>
            <a:xfrm>
              <a:off x="0" y="16014"/>
              <a:ext cx="8686466" cy="1709914"/>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80"/>
                </a:lnSpc>
              </a:pPr>
              <a:r>
                <a:rPr lang="en-US" sz="4400" spc="39" dirty="0">
                  <a:solidFill>
                    <a:srgbClr val="000000"/>
                  </a:solidFill>
                  <a:latin typeface="Aptos Display"/>
                  <a:ea typeface="Trebuchet MS"/>
                  <a:cs typeface="Trebuchet MS"/>
                  <a:sym typeface="Trebuchet MS"/>
                </a:rPr>
                <a:t>Passenger</a:t>
              </a:r>
              <a:r>
                <a:rPr lang="en-US" sz="4400" spc="39" dirty="0">
                  <a:solidFill>
                    <a:srgbClr val="000000"/>
                  </a:solidFill>
                  <a:latin typeface="Trebuchet MS"/>
                  <a:ea typeface="Trebuchet MS"/>
                  <a:cs typeface="Trebuchet MS"/>
                  <a:sym typeface="Trebuchet MS"/>
                </a:rPr>
                <a:t> Cars</a:t>
              </a:r>
              <a:endParaRPr lang="en-US" sz="4400" spc="39" dirty="0">
                <a:solidFill>
                  <a:srgbClr val="000000"/>
                </a:solidFill>
                <a:latin typeface="Trebuchet MS"/>
                <a:ea typeface="Trebuchet MS"/>
                <a:cs typeface="Trebuchet MS"/>
              </a:endParaRPr>
            </a:p>
          </p:txBody>
        </p:sp>
      </p:grpSp>
      <p:sp>
        <p:nvSpPr>
          <p:cNvPr id="7" name="TextBox 7"/>
          <p:cNvSpPr txBox="1"/>
          <p:nvPr/>
        </p:nvSpPr>
        <p:spPr>
          <a:xfrm>
            <a:off x="6093559" y="3355542"/>
            <a:ext cx="4531470" cy="1306367"/>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74650" lvl="1" indent="-187325" algn="l">
              <a:lnSpc>
                <a:spcPts val="2290"/>
              </a:lnSpc>
              <a:buFont typeface="Arial"/>
              <a:buChar char="•"/>
            </a:pPr>
            <a:r>
              <a:rPr lang="en-US" sz="2000" spc="90" dirty="0">
                <a:solidFill>
                  <a:srgbClr val="1F1B1B"/>
                </a:solidFill>
                <a:latin typeface="Tahoma"/>
                <a:ea typeface="Tahoma"/>
                <a:cs typeface="Tahoma"/>
                <a:sym typeface="Tahoma"/>
              </a:rPr>
              <a:t>Including Taxis ​</a:t>
            </a:r>
            <a:endParaRPr lang="en-US"/>
          </a:p>
          <a:p>
            <a:pPr marL="374650" lvl="1" indent="-187325" algn="l">
              <a:lnSpc>
                <a:spcPts val="2290"/>
              </a:lnSpc>
              <a:buFont typeface="Arial"/>
              <a:buChar char="•"/>
            </a:pPr>
            <a:r>
              <a:rPr lang="en-US" sz="2000" spc="90" dirty="0">
                <a:solidFill>
                  <a:srgbClr val="1F1B1B"/>
                </a:solidFill>
                <a:latin typeface="Tahoma"/>
                <a:ea typeface="Tahoma"/>
                <a:cs typeface="Tahoma"/>
                <a:sym typeface="Tahoma"/>
              </a:rPr>
              <a:t>Ride - hailing Vehicles</a:t>
            </a:r>
            <a:endParaRPr lang="en-US" sz="2000" spc="90" dirty="0">
              <a:solidFill>
                <a:srgbClr val="1F1B1B"/>
              </a:solidFill>
              <a:latin typeface="Tahoma"/>
              <a:ea typeface="Tahoma"/>
              <a:cs typeface="Tahoma"/>
            </a:endParaRPr>
          </a:p>
          <a:p>
            <a:pPr marL="374650" lvl="1" indent="-187325">
              <a:lnSpc>
                <a:spcPts val="2290"/>
              </a:lnSpc>
              <a:buFont typeface="Arial"/>
              <a:buChar char="•"/>
            </a:pPr>
            <a:r>
              <a:rPr lang="en-US" sz="2000" spc="90" dirty="0">
                <a:solidFill>
                  <a:srgbClr val="1F1B1B"/>
                </a:solidFill>
                <a:latin typeface="Tahoma"/>
                <a:ea typeface="Tahoma"/>
                <a:cs typeface="Tahoma"/>
              </a:rPr>
              <a:t>LCVs (light commercial vehicles, including vans)</a:t>
            </a:r>
            <a:endParaRPr lang="en-US" dirty="0"/>
          </a:p>
        </p:txBody>
      </p:sp>
      <p:grpSp>
        <p:nvGrpSpPr>
          <p:cNvPr id="8" name="Group 8"/>
          <p:cNvGrpSpPr/>
          <p:nvPr/>
        </p:nvGrpSpPr>
        <p:grpSpPr>
          <a:xfrm>
            <a:off x="10391775" y="885838"/>
            <a:ext cx="752475" cy="752475"/>
            <a:chOff x="0" y="0"/>
            <a:chExt cx="1504950" cy="1504950"/>
          </a:xfrm>
        </p:grpSpPr>
        <p:sp>
          <p:nvSpPr>
            <p:cNvPr id="9" name="Freeform 9"/>
            <p:cNvSpPr/>
            <p:nvPr/>
          </p:nvSpPr>
          <p:spPr>
            <a:xfrm>
              <a:off x="0" y="0"/>
              <a:ext cx="1504442" cy="1504442"/>
            </a:xfrm>
            <a:custGeom>
              <a:avLst/>
              <a:gdLst/>
              <a:ahLst/>
              <a:cxnLst/>
              <a:rect l="l" t="t" r="r" b="b"/>
              <a:pathLst>
                <a:path w="1504442" h="1504442">
                  <a:moveTo>
                    <a:pt x="1504442" y="0"/>
                  </a:moveTo>
                  <a:lnTo>
                    <a:pt x="0" y="0"/>
                  </a:lnTo>
                  <a:lnTo>
                    <a:pt x="0" y="1504442"/>
                  </a:lnTo>
                  <a:lnTo>
                    <a:pt x="1504442" y="1504442"/>
                  </a:lnTo>
                  <a:lnTo>
                    <a:pt x="1504442" y="0"/>
                  </a:lnTo>
                  <a:close/>
                </a:path>
              </a:pathLst>
            </a:custGeom>
            <a:solidFill>
              <a:srgbClr val="39F77B"/>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grpSp>
        <p:nvGrpSpPr>
          <p:cNvPr id="10" name="Group 10"/>
          <p:cNvGrpSpPr/>
          <p:nvPr/>
        </p:nvGrpSpPr>
        <p:grpSpPr>
          <a:xfrm>
            <a:off x="8138160" y="176530"/>
            <a:ext cx="3811270" cy="219710"/>
            <a:chOff x="0" y="0"/>
            <a:chExt cx="7622540" cy="439420"/>
          </a:xfrm>
        </p:grpSpPr>
        <p:sp>
          <p:nvSpPr>
            <p:cNvPr id="11" name="Freeform 11"/>
            <p:cNvSpPr/>
            <p:nvPr/>
          </p:nvSpPr>
          <p:spPr>
            <a:xfrm>
              <a:off x="0" y="0"/>
              <a:ext cx="7622540" cy="439420"/>
            </a:xfrm>
            <a:custGeom>
              <a:avLst/>
              <a:gdLst/>
              <a:ahLst/>
              <a:cxnLst/>
              <a:rect l="l" t="t" r="r" b="b"/>
              <a:pathLst>
                <a:path w="7622540" h="439420">
                  <a:moveTo>
                    <a:pt x="0" y="0"/>
                  </a:moveTo>
                  <a:lnTo>
                    <a:pt x="7622540" y="0"/>
                  </a:lnTo>
                  <a:lnTo>
                    <a:pt x="7622540" y="439420"/>
                  </a:lnTo>
                  <a:lnTo>
                    <a:pt x="0" y="439420"/>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2" name="TextBox 12"/>
            <p:cNvSpPr txBox="1"/>
            <p:nvPr/>
          </p:nvSpPr>
          <p:spPr>
            <a:xfrm>
              <a:off x="0" y="-9525"/>
              <a:ext cx="7622540" cy="448945"/>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00"/>
                </a:lnSpc>
              </a:pPr>
              <a:r>
                <a:rPr lang="en-US" sz="1250">
                  <a:solidFill>
                    <a:srgbClr val="BDBDBD"/>
                  </a:solidFill>
                  <a:latin typeface="Tahoma"/>
                  <a:ea typeface="Tahoma"/>
                  <a:cs typeface="Tahoma"/>
                  <a:sym typeface="Tahoma"/>
                </a:rPr>
                <a:t>Making e-Mobility Profitable With Carbon Credits</a:t>
              </a:r>
            </a:p>
          </p:txBody>
        </p:sp>
      </p:grpSp>
      <p:sp>
        <p:nvSpPr>
          <p:cNvPr id="13" name="Freeform 13"/>
          <p:cNvSpPr/>
          <p:nvPr/>
        </p:nvSpPr>
        <p:spPr>
          <a:xfrm>
            <a:off x="219075" y="228600"/>
            <a:ext cx="190500" cy="161925"/>
          </a:xfrm>
          <a:custGeom>
            <a:avLst/>
            <a:gdLst/>
            <a:ahLst/>
            <a:cxnLst/>
            <a:rect l="l" t="t" r="r" b="b"/>
            <a:pathLst>
              <a:path w="285750" h="242888">
                <a:moveTo>
                  <a:pt x="0" y="0"/>
                </a:moveTo>
                <a:lnTo>
                  <a:pt x="285750" y="0"/>
                </a:lnTo>
                <a:lnTo>
                  <a:pt x="285750" y="242888"/>
                </a:lnTo>
                <a:lnTo>
                  <a:pt x="0" y="242888"/>
                </a:lnTo>
                <a:lnTo>
                  <a:pt x="0" y="0"/>
                </a:lnTo>
                <a:close/>
              </a:path>
            </a:pathLst>
          </a:custGeom>
          <a:blipFill>
            <a:blip r:embed="rId2"/>
            <a:stretch>
              <a:fillRect l="-4090" r="-4090"/>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4" name="Freeform 14"/>
          <p:cNvSpPr/>
          <p:nvPr/>
        </p:nvSpPr>
        <p:spPr>
          <a:xfrm>
            <a:off x="485775" y="238126"/>
            <a:ext cx="781050" cy="133350"/>
          </a:xfrm>
          <a:custGeom>
            <a:avLst/>
            <a:gdLst/>
            <a:ahLst/>
            <a:cxnLst/>
            <a:rect l="l" t="t" r="r" b="b"/>
            <a:pathLst>
              <a:path w="1171575" h="200025">
                <a:moveTo>
                  <a:pt x="0" y="0"/>
                </a:moveTo>
                <a:lnTo>
                  <a:pt x="1171576" y="0"/>
                </a:lnTo>
                <a:lnTo>
                  <a:pt x="1171576" y="200024"/>
                </a:lnTo>
                <a:lnTo>
                  <a:pt x="0" y="200024"/>
                </a:lnTo>
                <a:lnTo>
                  <a:pt x="0" y="0"/>
                </a:lnTo>
                <a:close/>
              </a:path>
            </a:pathLst>
          </a:custGeom>
          <a:blipFill>
            <a:blip r:embed="rId3"/>
            <a:stretch>
              <a:fillRect l="-1851" r="-185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5" name="Freeform 15"/>
          <p:cNvSpPr/>
          <p:nvPr/>
        </p:nvSpPr>
        <p:spPr>
          <a:xfrm>
            <a:off x="7762875" y="180975"/>
            <a:ext cx="285750" cy="228600"/>
          </a:xfrm>
          <a:custGeom>
            <a:avLst/>
            <a:gdLst/>
            <a:ahLst/>
            <a:cxnLst/>
            <a:rect l="l" t="t" r="r" b="b"/>
            <a:pathLst>
              <a:path w="428625" h="342900">
                <a:moveTo>
                  <a:pt x="0" y="0"/>
                </a:moveTo>
                <a:lnTo>
                  <a:pt x="428626" y="0"/>
                </a:lnTo>
                <a:lnTo>
                  <a:pt x="428626" y="342900"/>
                </a:lnTo>
                <a:lnTo>
                  <a:pt x="0" y="342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nvGrpSpPr>
          <p:cNvPr id="16" name="Group 16"/>
          <p:cNvGrpSpPr/>
          <p:nvPr/>
        </p:nvGrpSpPr>
        <p:grpSpPr>
          <a:xfrm>
            <a:off x="876300" y="1761426"/>
            <a:ext cx="4496116" cy="4496116"/>
            <a:chOff x="0" y="0"/>
            <a:chExt cx="3282950" cy="3282950"/>
          </a:xfrm>
        </p:grpSpPr>
        <p:sp>
          <p:nvSpPr>
            <p:cNvPr id="17" name="Freeform 17"/>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6"/>
              <a:stretch>
                <a:fillRect l="-38631" r="-3863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sp>
        <p:nvSpPr>
          <p:cNvPr id="18" name="Freeform 18"/>
          <p:cNvSpPr/>
          <p:nvPr/>
        </p:nvSpPr>
        <p:spPr>
          <a:xfrm>
            <a:off x="10486914" y="1111335"/>
            <a:ext cx="562198" cy="301479"/>
          </a:xfrm>
          <a:custGeom>
            <a:avLst/>
            <a:gdLst/>
            <a:ahLst/>
            <a:cxnLst/>
            <a:rect l="l" t="t" r="r" b="b"/>
            <a:pathLst>
              <a:path w="843297" h="452218">
                <a:moveTo>
                  <a:pt x="0" y="0"/>
                </a:moveTo>
                <a:lnTo>
                  <a:pt x="843297" y="0"/>
                </a:lnTo>
                <a:lnTo>
                  <a:pt x="843297" y="452218"/>
                </a:lnTo>
                <a:lnTo>
                  <a:pt x="0" y="4522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Tree>
    <p:extLst>
      <p:ext uri="{BB962C8B-B14F-4D97-AF65-F5344CB8AC3E}">
        <p14:creationId xmlns:p14="http://schemas.microsoft.com/office/powerpoint/2010/main" val="205412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893" y="839406"/>
            <a:ext cx="4456547" cy="862964"/>
            <a:chOff x="0" y="0"/>
            <a:chExt cx="8913095" cy="1725928"/>
          </a:xfrm>
        </p:grpSpPr>
        <p:sp>
          <p:nvSpPr>
            <p:cNvPr id="3" name="Freeform 3"/>
            <p:cNvSpPr/>
            <p:nvPr/>
          </p:nvSpPr>
          <p:spPr>
            <a:xfrm>
              <a:off x="0" y="0"/>
              <a:ext cx="8913095" cy="1725928"/>
            </a:xfrm>
            <a:custGeom>
              <a:avLst/>
              <a:gdLst/>
              <a:ahLst/>
              <a:cxnLst/>
              <a:rect l="l" t="t" r="r" b="b"/>
              <a:pathLst>
                <a:path w="8913095" h="1725928">
                  <a:moveTo>
                    <a:pt x="0" y="0"/>
                  </a:moveTo>
                  <a:lnTo>
                    <a:pt x="8913095" y="0"/>
                  </a:lnTo>
                  <a:lnTo>
                    <a:pt x="8913095" y="1725928"/>
                  </a:lnTo>
                  <a:lnTo>
                    <a:pt x="0" y="1725928"/>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4" name="TextBox 4"/>
            <p:cNvSpPr txBox="1"/>
            <p:nvPr/>
          </p:nvSpPr>
          <p:spPr>
            <a:xfrm>
              <a:off x="0" y="38100"/>
              <a:ext cx="8913095" cy="1687828"/>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80"/>
                </a:lnSpc>
              </a:pPr>
              <a:r>
                <a:rPr lang="en-US" sz="2900" spc="39">
                  <a:solidFill>
                    <a:srgbClr val="000000"/>
                  </a:solidFill>
                  <a:latin typeface="Trebuchet MS"/>
                  <a:ea typeface="Trebuchet MS"/>
                  <a:cs typeface="Trebuchet MS"/>
                  <a:sym typeface="Trebuchet MS"/>
                </a:rPr>
                <a:t>Electric Pick - Ups</a:t>
              </a:r>
            </a:p>
          </p:txBody>
        </p:sp>
      </p:grpSp>
      <p:grpSp>
        <p:nvGrpSpPr>
          <p:cNvPr id="5" name="Group 5"/>
          <p:cNvGrpSpPr/>
          <p:nvPr/>
        </p:nvGrpSpPr>
        <p:grpSpPr>
          <a:xfrm>
            <a:off x="10391775" y="885838"/>
            <a:ext cx="752475" cy="752475"/>
            <a:chOff x="0" y="0"/>
            <a:chExt cx="1504950" cy="1504950"/>
          </a:xfrm>
        </p:grpSpPr>
        <p:sp>
          <p:nvSpPr>
            <p:cNvPr id="6" name="Freeform 6"/>
            <p:cNvSpPr/>
            <p:nvPr/>
          </p:nvSpPr>
          <p:spPr>
            <a:xfrm>
              <a:off x="0" y="0"/>
              <a:ext cx="1504442" cy="1504442"/>
            </a:xfrm>
            <a:custGeom>
              <a:avLst/>
              <a:gdLst/>
              <a:ahLst/>
              <a:cxnLst/>
              <a:rect l="l" t="t" r="r" b="b"/>
              <a:pathLst>
                <a:path w="1504442" h="1504442">
                  <a:moveTo>
                    <a:pt x="1504442" y="0"/>
                  </a:moveTo>
                  <a:lnTo>
                    <a:pt x="0" y="0"/>
                  </a:lnTo>
                  <a:lnTo>
                    <a:pt x="0" y="1504442"/>
                  </a:lnTo>
                  <a:lnTo>
                    <a:pt x="1504442" y="1504442"/>
                  </a:lnTo>
                  <a:lnTo>
                    <a:pt x="1504442" y="0"/>
                  </a:lnTo>
                  <a:close/>
                </a:path>
              </a:pathLst>
            </a:custGeom>
            <a:solidFill>
              <a:srgbClr val="39F77B"/>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grpSp>
        <p:nvGrpSpPr>
          <p:cNvPr id="7" name="Group 7"/>
          <p:cNvGrpSpPr/>
          <p:nvPr/>
        </p:nvGrpSpPr>
        <p:grpSpPr>
          <a:xfrm>
            <a:off x="8138160" y="176530"/>
            <a:ext cx="3811270" cy="219710"/>
            <a:chOff x="0" y="0"/>
            <a:chExt cx="7622540" cy="439420"/>
          </a:xfrm>
        </p:grpSpPr>
        <p:sp>
          <p:nvSpPr>
            <p:cNvPr id="8" name="Freeform 8"/>
            <p:cNvSpPr/>
            <p:nvPr/>
          </p:nvSpPr>
          <p:spPr>
            <a:xfrm>
              <a:off x="0" y="0"/>
              <a:ext cx="7622540" cy="439420"/>
            </a:xfrm>
            <a:custGeom>
              <a:avLst/>
              <a:gdLst/>
              <a:ahLst/>
              <a:cxnLst/>
              <a:rect l="l" t="t" r="r" b="b"/>
              <a:pathLst>
                <a:path w="7622540" h="439420">
                  <a:moveTo>
                    <a:pt x="0" y="0"/>
                  </a:moveTo>
                  <a:lnTo>
                    <a:pt x="7622540" y="0"/>
                  </a:lnTo>
                  <a:lnTo>
                    <a:pt x="7622540" y="439420"/>
                  </a:lnTo>
                  <a:lnTo>
                    <a:pt x="0" y="439420"/>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9" name="TextBox 9"/>
            <p:cNvSpPr txBox="1"/>
            <p:nvPr/>
          </p:nvSpPr>
          <p:spPr>
            <a:xfrm>
              <a:off x="0" y="-9525"/>
              <a:ext cx="7622540" cy="448945"/>
            </a:xfrm>
            <a:prstGeom prst="rect">
              <a:avLst/>
            </a:prstGeom>
          </p:spPr>
          <p:txBody>
            <a:bodyPr lIns="0" tIns="0" rIns="0" bIns="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00"/>
                </a:lnSpc>
              </a:pPr>
              <a:r>
                <a:rPr lang="en-US" sz="1250">
                  <a:solidFill>
                    <a:srgbClr val="BDBDBD"/>
                  </a:solidFill>
                  <a:latin typeface="Tahoma"/>
                  <a:ea typeface="Tahoma"/>
                  <a:cs typeface="Tahoma"/>
                  <a:sym typeface="Tahoma"/>
                </a:rPr>
                <a:t>Making e-Mobility Profitable With Carbon Credits</a:t>
              </a:r>
            </a:p>
          </p:txBody>
        </p:sp>
      </p:grpSp>
      <p:sp>
        <p:nvSpPr>
          <p:cNvPr id="10" name="Freeform 10"/>
          <p:cNvSpPr/>
          <p:nvPr/>
        </p:nvSpPr>
        <p:spPr>
          <a:xfrm>
            <a:off x="219075" y="228600"/>
            <a:ext cx="190500" cy="161925"/>
          </a:xfrm>
          <a:custGeom>
            <a:avLst/>
            <a:gdLst/>
            <a:ahLst/>
            <a:cxnLst/>
            <a:rect l="l" t="t" r="r" b="b"/>
            <a:pathLst>
              <a:path w="285750" h="242888">
                <a:moveTo>
                  <a:pt x="0" y="0"/>
                </a:moveTo>
                <a:lnTo>
                  <a:pt x="285750" y="0"/>
                </a:lnTo>
                <a:lnTo>
                  <a:pt x="285750" y="242888"/>
                </a:lnTo>
                <a:lnTo>
                  <a:pt x="0" y="242888"/>
                </a:lnTo>
                <a:lnTo>
                  <a:pt x="0" y="0"/>
                </a:lnTo>
                <a:close/>
              </a:path>
            </a:pathLst>
          </a:custGeom>
          <a:blipFill>
            <a:blip r:embed="rId2"/>
            <a:stretch>
              <a:fillRect l="-4090" r="-4090"/>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1" name="Freeform 11"/>
          <p:cNvSpPr/>
          <p:nvPr/>
        </p:nvSpPr>
        <p:spPr>
          <a:xfrm>
            <a:off x="485775" y="238126"/>
            <a:ext cx="781050" cy="133350"/>
          </a:xfrm>
          <a:custGeom>
            <a:avLst/>
            <a:gdLst/>
            <a:ahLst/>
            <a:cxnLst/>
            <a:rect l="l" t="t" r="r" b="b"/>
            <a:pathLst>
              <a:path w="1171575" h="200025">
                <a:moveTo>
                  <a:pt x="0" y="0"/>
                </a:moveTo>
                <a:lnTo>
                  <a:pt x="1171576" y="0"/>
                </a:lnTo>
                <a:lnTo>
                  <a:pt x="1171576" y="200024"/>
                </a:lnTo>
                <a:lnTo>
                  <a:pt x="0" y="200024"/>
                </a:lnTo>
                <a:lnTo>
                  <a:pt x="0" y="0"/>
                </a:lnTo>
                <a:close/>
              </a:path>
            </a:pathLst>
          </a:custGeom>
          <a:blipFill>
            <a:blip r:embed="rId3"/>
            <a:stretch>
              <a:fillRect l="-1851" r="-185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
        <p:nvSpPr>
          <p:cNvPr id="12" name="Freeform 12"/>
          <p:cNvSpPr/>
          <p:nvPr/>
        </p:nvSpPr>
        <p:spPr>
          <a:xfrm>
            <a:off x="7762875" y="180975"/>
            <a:ext cx="285750" cy="228600"/>
          </a:xfrm>
          <a:custGeom>
            <a:avLst/>
            <a:gdLst/>
            <a:ahLst/>
            <a:cxnLst/>
            <a:rect l="l" t="t" r="r" b="b"/>
            <a:pathLst>
              <a:path w="428625" h="342900">
                <a:moveTo>
                  <a:pt x="0" y="0"/>
                </a:moveTo>
                <a:lnTo>
                  <a:pt x="428626" y="0"/>
                </a:lnTo>
                <a:lnTo>
                  <a:pt x="428626" y="342900"/>
                </a:lnTo>
                <a:lnTo>
                  <a:pt x="0" y="342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nvGrpSpPr>
          <p:cNvPr id="13" name="Group 13"/>
          <p:cNvGrpSpPr/>
          <p:nvPr/>
        </p:nvGrpSpPr>
        <p:grpSpPr>
          <a:xfrm>
            <a:off x="876300" y="1761426"/>
            <a:ext cx="4496116" cy="4496116"/>
            <a:chOff x="0" y="0"/>
            <a:chExt cx="3282950" cy="3282950"/>
          </a:xfrm>
        </p:grpSpPr>
        <p:sp>
          <p:nvSpPr>
            <p:cNvPr id="14" name="Freeform 14"/>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6"/>
              <a:stretch>
                <a:fillRect l="-20333" r="-57443"/>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sp>
        <p:nvSpPr>
          <p:cNvPr id="15" name="Freeform 15"/>
          <p:cNvSpPr/>
          <p:nvPr/>
        </p:nvSpPr>
        <p:spPr>
          <a:xfrm>
            <a:off x="10437899" y="1074884"/>
            <a:ext cx="660227" cy="392009"/>
          </a:xfrm>
          <a:custGeom>
            <a:avLst/>
            <a:gdLst/>
            <a:ahLst/>
            <a:cxnLst/>
            <a:rect l="l" t="t" r="r" b="b"/>
            <a:pathLst>
              <a:path w="990340" h="588014">
                <a:moveTo>
                  <a:pt x="0" y="0"/>
                </a:moveTo>
                <a:lnTo>
                  <a:pt x="990340" y="0"/>
                </a:lnTo>
                <a:lnTo>
                  <a:pt x="990340" y="588014"/>
                </a:lnTo>
                <a:lnTo>
                  <a:pt x="0" y="5880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spTree>
    <p:extLst>
      <p:ext uri="{BB962C8B-B14F-4D97-AF65-F5344CB8AC3E}">
        <p14:creationId xmlns:p14="http://schemas.microsoft.com/office/powerpoint/2010/main" val="947434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37C41996296A4295DD0C96E8709164" ma:contentTypeVersion="" ma:contentTypeDescription="Create a new document." ma:contentTypeScope="" ma:versionID="436d7241793a98c6fb46f35ffd4e2236">
  <xsd:schema xmlns:xsd="http://www.w3.org/2001/XMLSchema" xmlns:xs="http://www.w3.org/2001/XMLSchema" xmlns:p="http://schemas.microsoft.com/office/2006/metadata/properties" xmlns:ns2="ed12acef-db9c-4381-a9c8-f6c427fc953e" xmlns:ns3="a8f515e1-b07c-45d7-8c90-46c31aadc490" targetNamespace="http://schemas.microsoft.com/office/2006/metadata/properties" ma:root="true" ma:fieldsID="105291ee4d7119b99fbcad454ca97c2f" ns2:_="" ns3:_="">
    <xsd:import namespace="ed12acef-db9c-4381-a9c8-f6c427fc953e"/>
    <xsd:import namespace="a8f515e1-b07c-45d7-8c90-46c31aadc49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12acef-db9c-4381-a9c8-f6c427fc9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844778d-d326-4c29-8da4-015cbf00ff1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515e1-b07c-45d7-8c90-46c31aadc49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e6e145c-7079-4893-b8bc-ac78aa857799}" ma:internalName="TaxCatchAll" ma:showField="CatchAllData" ma:web="a8f515e1-b07c-45d7-8c90-46c31aadc4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f515e1-b07c-45d7-8c90-46c31aadc490" xsi:nil="true"/>
    <lcf76f155ced4ddcb4097134ff3c332f xmlns="ed12acef-db9c-4381-a9c8-f6c427fc95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320D19-37B3-41F8-8E91-BCA092CAD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12acef-db9c-4381-a9c8-f6c427fc953e"/>
    <ds:schemaRef ds:uri="a8f515e1-b07c-45d7-8c90-46c31aadc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60CB4-D52F-4DDD-AA55-3F0B4B6E20A0}">
  <ds:schemaRefs>
    <ds:schemaRef ds:uri="http://schemas.microsoft.com/sharepoint/v3/contenttype/forms"/>
  </ds:schemaRefs>
</ds:datastoreItem>
</file>

<file path=customXml/itemProps3.xml><?xml version="1.0" encoding="utf-8"?>
<ds:datastoreItem xmlns:ds="http://schemas.openxmlformats.org/officeDocument/2006/customXml" ds:itemID="{3145C710-7273-47AA-B473-B8733D2B5A94}">
  <ds:schemaRefs>
    <ds:schemaRef ds:uri="http://schemas.microsoft.com/office/2006/metadata/properties"/>
    <ds:schemaRef ds:uri="http://schemas.microsoft.com/office/infopath/2007/PartnerControls"/>
    <ds:schemaRef ds:uri="a8f515e1-b07c-45d7-8c90-46c31aadc490"/>
    <ds:schemaRef ds:uri="ed12acef-db9c-4381-a9c8-f6c427fc953e"/>
  </ds:schemaRefs>
</ds:datastoreItem>
</file>

<file path=docProps/app.xml><?xml version="1.0" encoding="utf-8"?>
<Properties xmlns="http://schemas.openxmlformats.org/officeDocument/2006/extended-properties" xmlns:vt="http://schemas.openxmlformats.org/officeDocument/2006/docPropsVTypes">
  <TotalTime>4041</TotalTime>
  <Words>632</Words>
  <Application>Microsoft Macintosh PowerPoint</Application>
  <PresentationFormat>Widescreen</PresentationFormat>
  <Paragraphs>165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Arial MT</vt:lpstr>
      <vt:lpstr>Tahoma</vt:lpstr>
      <vt:lpstr>Times New Roman</vt:lpstr>
      <vt:lpstr>Trebuchet MS</vt:lpstr>
      <vt:lpstr>Verdana</vt:lpstr>
      <vt:lpstr>Office Theme</vt:lpstr>
      <vt:lpstr>Webinar on carbon finance facilitation in e-mobility in South Africa</vt:lpstr>
      <vt:lpstr>PowerPoint Presentation</vt:lpstr>
      <vt:lpstr>Introducing Our Joint Experience in E-Mobility</vt:lpstr>
      <vt:lpstr>Carbon Credits  E-Mobility</vt:lpstr>
      <vt:lpstr>Electric Buses</vt:lpstr>
      <vt:lpstr>Electric Trucks</vt:lpstr>
      <vt:lpstr>Electric Motorcycles and 3-Wheelers</vt:lpstr>
      <vt:lpstr>PowerPoint Presentation</vt:lpstr>
      <vt:lpstr>PowerPoint Presentation</vt:lpstr>
      <vt:lpstr>PowerPoint Presentation</vt:lpstr>
      <vt:lpstr>PowerPoint Presentation</vt:lpstr>
      <vt:lpstr>PowerPoint Presentation</vt:lpstr>
      <vt:lpstr>Who can participate</vt:lpstr>
      <vt:lpstr>What is required</vt:lpstr>
      <vt:lpstr>PowerPoint Presentation</vt:lpstr>
      <vt:lpstr>Making e-Mobility Profitable With Carbon Credits</vt:lpstr>
      <vt:lpstr>Our E-Mobility Programs with Carbon Credits</vt:lpstr>
      <vt:lpstr>PowerPoint Presentation</vt:lpstr>
      <vt:lpstr>Guillaume Remy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enya grutter</dc:creator>
  <cp:lastModifiedBy>enya grutter</cp:lastModifiedBy>
  <cp:revision>134</cp:revision>
  <dcterms:created xsi:type="dcterms:W3CDTF">2025-03-14T14:37:26Z</dcterms:created>
  <dcterms:modified xsi:type="dcterms:W3CDTF">2025-03-21T10:53:24Z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0x0101004937C41996296A4295DD0C96E8709164</vt:lpwstr>
  </property>
  <property fmtid="{D5CDD505-2E9C-101B-9397-08002B2CF9AE}" pid="3" name="MediaServiceImageTags">
    <vt:lpwstr/>
  </property>
</Properties>
</file>